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683"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prnPr scaleToFitPaper="1"/>
  <p:showPr showNarration="1">
    <p:present/>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6021"/>
    <p:restoredTop sz="94660"/>
  </p:normalViewPr>
  <p:slideViewPr>
    <p:cSldViewPr snapToGrid="0">
      <p:cViewPr varScale="1">
        <p:scale>
          <a:sx n="108" d="100"/>
          <a:sy n="108" d="100"/>
        </p:scale>
        <p:origin x="104" y="116"/>
      </p:cViewPr>
      <p:guideLst>
        <p:guide orient="horz" pos="2154"/>
        <p:guide pos="3834"/>
      </p:guideLst>
    </p:cSldViewPr>
  </p:slideViewPr>
  <p:notesTextViewPr>
    <p:cViewPr>
      <p:scale>
        <a:sx n="100" d="100"/>
        <a:sy n="100" d="100"/>
      </p:scale>
      <p:origin x="0" y="0"/>
    </p:cViewPr>
  </p:notesTextViewPr>
  <p:sorterViewPr>
    <p:cViewPr>
      <p:scale>
        <a:sx n="66" d="100"/>
        <a:sy n="66" d="100"/>
      </p:scale>
      <p:origin x="0" y="-1992"/>
    </p:cViewPr>
  </p:sorterViewPr>
  <p:notesViewPr>
    <p:cSldViewPr snapToGrid="0">
      <p:cViewPr varScale="1">
        <p:scale>
          <a:sx n="87" d="100"/>
          <a:sy n="87" d="100"/>
        </p:scale>
        <p:origin x="2988" y="90"/>
      </p:cViewPr>
    </p:cSldViewPr>
  </p:notesViewPr>
  <p:gridSpacing cx="36868100" cy="368681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presProps" Target="presProps.xml"  /><Relationship Id="rId32" Type="http://schemas.openxmlformats.org/officeDocument/2006/relationships/viewProps" Target="viewProps.xml"  /><Relationship Id="rId33" Type="http://schemas.openxmlformats.org/officeDocument/2006/relationships/theme" Target="theme/theme1.xml"  /><Relationship Id="rId34" Type="http://schemas.openxmlformats.org/officeDocument/2006/relationships/tableStyles" Target="tableStyles.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vl1pPr>
          </a:lstStyle>
          <a:p>
            <a:pPr lvl="0">
              <a:defRPr/>
            </a:pPr>
            <a:r>
              <a:rPr lang="ko-KR" altLang="en-US">
                <a:latin typeface="맑은 고딕"/>
              </a:rPr>
              <a:t/>
            </a:r>
            <a:endParaRPr lang="ko-KR" altLang="en-US">
              <a:latin typeface="맑은 고딕"/>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a:lstStyle>
            <a:lvl1pPr algn="r">
              <a:defRPr sz="1200"/>
            </a:lvl1pPr>
          </a:lstStyle>
          <a:p>
            <a:pPr lvl="0">
              <a:defRPr/>
            </a:pPr>
            <a:fld id="{9E078A1C-00C9-465D-92CE-89BC8AEB2489}" type="datetime1">
              <a:rPr lang="en-ID">
                <a:latin typeface="맑은 고딕"/>
              </a:rPr>
              <a:pPr lvl="0">
                <a:defRPr/>
              </a:pPr>
              <a:t>2024-06-18</a:t>
            </a:fld>
            <a:endParaRPr lang="en-ID">
              <a:latin typeface="맑은 고딕"/>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anchor="b"/>
          <a:lstStyle>
            <a:lvl1pPr algn="l">
              <a:defRPr sz="1200"/>
            </a:lvl1pPr>
          </a:lstStyle>
          <a:p>
            <a:pPr lvl="0">
              <a:defRPr/>
            </a:pPr>
            <a:r>
              <a:rPr lang="ko-KR" altLang="en-US">
                <a:latin typeface="맑은 고딕"/>
              </a:rPr>
              <a:t/>
            </a:r>
            <a:endParaRPr lang="ko-KR" altLang="en-US">
              <a:latin typeface="맑은 고딕"/>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9081604D-2F03-428E-9C49-DBD2DA55A2FD}" type="slidenum">
              <a:rPr lang="en-ID">
                <a:latin typeface="맑은 고딕"/>
              </a:rPr>
              <a:pPr lvl="0">
                <a:defRPr/>
              </a:pPr>
              <a:t>‹#›</a:t>
            </a:fld>
            <a:endParaRPr lang="en-ID">
              <a:latin typeface="맑은 고딕"/>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idx="0"/>
          </p:nvPr>
        </p:nvSpPr>
        <p:spPr>
          <a:xfrm>
            <a:off x="0" y="0"/>
            <a:ext cx="2971800" cy="458788"/>
          </a:xfrm>
          <a:prstGeom prst="rect">
            <a:avLst/>
          </a:prstGeom>
        </p:spPr>
        <p:txBody>
          <a:bodyPr vert="horz" lIns="91440" tIns="45720" rIns="91440" bIns="45720"/>
          <a:lstStyle>
            <a:lvl1pPr algn="l">
              <a:defRPr sz="1200">
                <a:latin typeface="맑은 고딕"/>
              </a:defRPr>
            </a:lvl1pPr>
          </a:lstStyle>
          <a:p>
            <a:pPr lvl="0">
              <a:defRPr/>
            </a:pPr>
            <a:r>
              <a:rPr lang="ko-KR" altLang="en-US"/>
              <a:t/>
            </a: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atin typeface="맑은 고딕"/>
              </a:defRPr>
            </a:lvl1pPr>
          </a:lstStyle>
          <a:p>
            <a:pPr lvl="0">
              <a:defRPr/>
            </a:pPr>
            <a:fld id="{AD8870BC-EB47-448A-9AA2-00DCD694C9A2}" type="datetime1">
              <a:rPr lang="en-ID"/>
              <a:pPr lvl="0">
                <a:defRPr/>
              </a:pPr>
              <a:t>2024-06-18</a:t>
            </a:fld>
            <a:endParaRPr lang="en-ID"/>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atin typeface="맑은 고딕"/>
              </a:defRPr>
            </a:lvl1pPr>
          </a:lstStyle>
          <a:p>
            <a:pPr lvl="0">
              <a:defRPr/>
            </a:pPr>
            <a:r>
              <a:rPr lang="ko-KR" altLang="en-US"/>
              <a:t/>
            </a: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atin typeface="맑은 고딕"/>
              </a:defRPr>
            </a:lvl1pPr>
          </a:lstStyle>
          <a:p>
            <a:pPr lvl="0">
              <a:defRPr/>
            </a:pPr>
            <a:fld id="{5DE55D55-8715-4005-ADD8-39705B9BBFA3}" type="slidenum">
              <a:rPr lang="en-ID"/>
              <a:pPr lvl="0">
                <a:defRPr/>
              </a:pPr>
              <a:t>‹#›</a:t>
            </a:fld>
            <a:endParaRPr lang="en-ID"/>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맑은 고딕"/>
        <a:ea typeface="+mn-ea"/>
        <a:cs typeface="+mn-cs"/>
      </a:defRPr>
    </a:lvl1pPr>
    <a:lvl2pPr marL="457200" algn="l" defTabSz="914400" rtl="0" eaLnBrk="1" latinLnBrk="0" hangingPunct="1">
      <a:defRPr sz="1200" kern="1200">
        <a:solidFill>
          <a:schemeClr val="tx1"/>
        </a:solidFill>
        <a:latin typeface="맑은 고딕"/>
        <a:ea typeface="+mn-ea"/>
        <a:cs typeface="+mn-cs"/>
      </a:defRPr>
    </a:lvl2pPr>
    <a:lvl3pPr marL="914400" algn="l" defTabSz="914400" rtl="0" eaLnBrk="1" latinLnBrk="0" hangingPunct="1">
      <a:defRPr sz="1200" kern="1200">
        <a:solidFill>
          <a:schemeClr val="tx1"/>
        </a:solidFill>
        <a:latin typeface="맑은 고딕"/>
        <a:ea typeface="+mn-ea"/>
        <a:cs typeface="+mn-cs"/>
      </a:defRPr>
    </a:lvl3pPr>
    <a:lvl4pPr marL="1371600" algn="l" defTabSz="914400" rtl="0" eaLnBrk="1" latinLnBrk="0" hangingPunct="1">
      <a:defRPr sz="1200" kern="1200">
        <a:solidFill>
          <a:schemeClr val="tx1"/>
        </a:solidFill>
        <a:latin typeface="맑은 고딕"/>
        <a:ea typeface="+mn-ea"/>
        <a:cs typeface="+mn-cs"/>
      </a:defRPr>
    </a:lvl4pPr>
    <a:lvl5pPr marL="1828800" algn="l" defTabSz="914400" rtl="0" eaLnBrk="1" latinLnBrk="0" hangingPunct="1">
      <a:defRPr sz="1200" kern="1200">
        <a:solidFill>
          <a:schemeClr val="tx1"/>
        </a:solidFill>
        <a:latin typeface="맑은 고딕"/>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38200" y="889000"/>
            <a:ext cx="10515600" cy="5172075"/>
          </a:xfrm>
        </p:spPr>
        <p:txBody>
          <a:bodyPr/>
          <a:lstStyle/>
          <a:p>
            <a:endParaRPr lang="en-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66850" y="600075"/>
            <a:ext cx="9258300" cy="5657850"/>
          </a:xfrm>
          <a:noFill/>
        </p:spPr>
        <p:txBody>
          <a:bodyPr anchor="ctr">
            <a:normAutofit/>
          </a:bodyPr>
          <a:lstStyle>
            <a:lvl1pPr marL="0" indent="0" algn="ctr">
              <a:buNone/>
              <a:defRPr sz="12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152900" y="666750"/>
            <a:ext cx="3886200" cy="5524500"/>
          </a:xfrm>
        </p:spPr>
        <p:txBody>
          <a:bodyPr/>
          <a:lstStyle/>
          <a:p>
            <a:endParaRPr lang="en-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1787954" y="1588473"/>
            <a:ext cx="2679689" cy="3783627"/>
          </a:xfrm>
          <a:custGeom>
            <a:avLst/>
            <a:gdLst>
              <a:gd name="connsiteX0" fmla="*/ 0 w 2715331"/>
              <a:gd name="connsiteY0" fmla="*/ 0 h 4670678"/>
              <a:gd name="connsiteX1" fmla="*/ 2715331 w 2715331"/>
              <a:gd name="connsiteY1" fmla="*/ 0 h 4670678"/>
              <a:gd name="connsiteX2" fmla="*/ 2715331 w 2715331"/>
              <a:gd name="connsiteY2" fmla="*/ 4670678 h 4670678"/>
              <a:gd name="connsiteX3" fmla="*/ 0 w 2715331"/>
              <a:gd name="connsiteY3" fmla="*/ 4670678 h 4670678"/>
            </a:gdLst>
            <a:ahLst/>
            <a:cxnLst>
              <a:cxn ang="0">
                <a:pos x="connsiteX0" y="connsiteY0"/>
              </a:cxn>
              <a:cxn ang="0">
                <a:pos x="connsiteX1" y="connsiteY1"/>
              </a:cxn>
              <a:cxn ang="0">
                <a:pos x="connsiteX2" y="connsiteY2"/>
              </a:cxn>
              <a:cxn ang="0">
                <a:pos x="connsiteX3" y="connsiteY3"/>
              </a:cxn>
            </a:cxnLst>
            <a:rect l="l" t="t" r="r" b="b"/>
            <a:pathLst>
              <a:path w="2715331" h="4670678">
                <a:moveTo>
                  <a:pt x="0" y="0"/>
                </a:moveTo>
                <a:lnTo>
                  <a:pt x="2715331" y="0"/>
                </a:lnTo>
                <a:lnTo>
                  <a:pt x="2715331" y="4670678"/>
                </a:lnTo>
                <a:lnTo>
                  <a:pt x="0" y="4670678"/>
                </a:lnTo>
                <a:close/>
              </a:path>
            </a:pathLst>
          </a:custGeom>
          <a:noFill/>
        </p:spPr>
        <p:txBody>
          <a:bodyPr wrap="square" anchor="ctr">
            <a:noAutofit/>
          </a:bodyPr>
          <a:lstStyle>
            <a:lvl1pPr marL="0" indent="0" algn="ctr">
              <a:buNone/>
              <a:defRPr sz="1200"/>
            </a:lvl1pPr>
          </a:lstStyle>
          <a:p>
            <a:endParaRPr lang="en-US"/>
          </a:p>
        </p:txBody>
      </p:sp>
      <p:sp>
        <p:nvSpPr>
          <p:cNvPr id="14" name="Picture Placeholder 13"/>
          <p:cNvSpPr>
            <a:spLocks noGrp="1"/>
          </p:cNvSpPr>
          <p:nvPr>
            <p:ph type="pic" sz="quarter" idx="13"/>
          </p:nvPr>
        </p:nvSpPr>
        <p:spPr>
          <a:xfrm>
            <a:off x="4756155" y="1588473"/>
            <a:ext cx="2679689" cy="3783627"/>
          </a:xfrm>
          <a:custGeom>
            <a:avLst/>
            <a:gdLst>
              <a:gd name="connsiteX0" fmla="*/ 0 w 2715331"/>
              <a:gd name="connsiteY0" fmla="*/ 0 h 4670678"/>
              <a:gd name="connsiteX1" fmla="*/ 2715331 w 2715331"/>
              <a:gd name="connsiteY1" fmla="*/ 0 h 4670678"/>
              <a:gd name="connsiteX2" fmla="*/ 2715331 w 2715331"/>
              <a:gd name="connsiteY2" fmla="*/ 4670678 h 4670678"/>
              <a:gd name="connsiteX3" fmla="*/ 0 w 2715331"/>
              <a:gd name="connsiteY3" fmla="*/ 4670678 h 4670678"/>
            </a:gdLst>
            <a:ahLst/>
            <a:cxnLst>
              <a:cxn ang="0">
                <a:pos x="connsiteX0" y="connsiteY0"/>
              </a:cxn>
              <a:cxn ang="0">
                <a:pos x="connsiteX1" y="connsiteY1"/>
              </a:cxn>
              <a:cxn ang="0">
                <a:pos x="connsiteX2" y="connsiteY2"/>
              </a:cxn>
              <a:cxn ang="0">
                <a:pos x="connsiteX3" y="connsiteY3"/>
              </a:cxn>
            </a:cxnLst>
            <a:rect l="l" t="t" r="r" b="b"/>
            <a:pathLst>
              <a:path w="2715331" h="4670678">
                <a:moveTo>
                  <a:pt x="0" y="0"/>
                </a:moveTo>
                <a:lnTo>
                  <a:pt x="2715331" y="0"/>
                </a:lnTo>
                <a:lnTo>
                  <a:pt x="2715331" y="4670678"/>
                </a:lnTo>
                <a:lnTo>
                  <a:pt x="0" y="4670678"/>
                </a:lnTo>
                <a:close/>
              </a:path>
            </a:pathLst>
          </a:custGeom>
          <a:noFill/>
        </p:spPr>
        <p:txBody>
          <a:bodyPr wrap="square" anchor="ctr">
            <a:noAutofit/>
          </a:bodyPr>
          <a:lstStyle>
            <a:lvl1pPr marL="0" indent="0" algn="ctr">
              <a:buNone/>
              <a:defRPr sz="1200"/>
            </a:lvl1pPr>
          </a:lstStyle>
          <a:p>
            <a:endParaRPr lang="en-US"/>
          </a:p>
        </p:txBody>
      </p:sp>
      <p:sp>
        <p:nvSpPr>
          <p:cNvPr id="4" name="Picture Placeholder 13"/>
          <p:cNvSpPr>
            <a:spLocks noGrp="1"/>
          </p:cNvSpPr>
          <p:nvPr>
            <p:ph type="pic" sz="quarter" idx="14"/>
          </p:nvPr>
        </p:nvSpPr>
        <p:spPr>
          <a:xfrm>
            <a:off x="7730702" y="1588473"/>
            <a:ext cx="2679689" cy="3783627"/>
          </a:xfrm>
          <a:custGeom>
            <a:avLst/>
            <a:gdLst>
              <a:gd name="connsiteX0" fmla="*/ 0 w 2715331"/>
              <a:gd name="connsiteY0" fmla="*/ 0 h 4670678"/>
              <a:gd name="connsiteX1" fmla="*/ 2715331 w 2715331"/>
              <a:gd name="connsiteY1" fmla="*/ 0 h 4670678"/>
              <a:gd name="connsiteX2" fmla="*/ 2715331 w 2715331"/>
              <a:gd name="connsiteY2" fmla="*/ 4670678 h 4670678"/>
              <a:gd name="connsiteX3" fmla="*/ 0 w 2715331"/>
              <a:gd name="connsiteY3" fmla="*/ 4670678 h 4670678"/>
            </a:gdLst>
            <a:ahLst/>
            <a:cxnLst>
              <a:cxn ang="0">
                <a:pos x="connsiteX0" y="connsiteY0"/>
              </a:cxn>
              <a:cxn ang="0">
                <a:pos x="connsiteX1" y="connsiteY1"/>
              </a:cxn>
              <a:cxn ang="0">
                <a:pos x="connsiteX2" y="connsiteY2"/>
              </a:cxn>
              <a:cxn ang="0">
                <a:pos x="connsiteX3" y="connsiteY3"/>
              </a:cxn>
            </a:cxnLst>
            <a:rect l="l" t="t" r="r" b="b"/>
            <a:pathLst>
              <a:path w="2715331" h="4670678">
                <a:moveTo>
                  <a:pt x="0" y="0"/>
                </a:moveTo>
                <a:lnTo>
                  <a:pt x="2715331" y="0"/>
                </a:lnTo>
                <a:lnTo>
                  <a:pt x="2715331" y="4670678"/>
                </a:lnTo>
                <a:lnTo>
                  <a:pt x="0" y="4670678"/>
                </a:lnTo>
                <a:close/>
              </a:path>
            </a:pathLst>
          </a:custGeom>
          <a:noFill/>
        </p:spPr>
        <p:txBody>
          <a:bodyPr wrap="square" anchor="ctr">
            <a:noAutofit/>
          </a:bodyPr>
          <a:lstStyle>
            <a:lvl1pPr marL="0" indent="0" algn="ctr">
              <a:buNone/>
              <a:defRPr sz="12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09185" y="1810940"/>
            <a:ext cx="5689600" cy="3236119"/>
          </a:xfrm>
        </p:spPr>
        <p:txBody>
          <a:bodyPr/>
          <a:lstStyle/>
          <a:p>
            <a:endParaRPr lang="en-ID"/>
          </a:p>
        </p:txBody>
      </p:sp>
    </p:spTree>
    <p:extLst>
      <p:ext uri="{BB962C8B-B14F-4D97-AF65-F5344CB8AC3E}">
        <p14:creationId xmlns:p14="http://schemas.microsoft.com/office/powerpoint/2010/main" val="1153886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B1CA76-BD32-E463-6334-C69917DFA04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C20E1F8-4D8E-61BB-E685-69B09EB6933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D50DC26-D8C0-BE3D-727A-0368A292ECB7}"/>
              </a:ext>
            </a:extLst>
          </p:cNvPr>
          <p:cNvSpPr>
            <a:spLocks noGrp="1"/>
          </p:cNvSpPr>
          <p:nvPr>
            <p:ph type="dt" sz="half" idx="10"/>
          </p:nvPr>
        </p:nvSpPr>
        <p:spPr/>
        <p:txBody>
          <a:bodyPr/>
          <a:lstStyle/>
          <a:p>
            <a:fld id="{C567965F-5B63-4808-8391-96AD6BF5C02A}" type="datetimeFigureOut">
              <a:rPr lang="ko-KR" altLang="en-US" smtClean="0"/>
              <a:t>2023-09-29</a:t>
            </a:fld>
            <a:endParaRPr lang="ko-KR" altLang="en-US"/>
          </a:p>
        </p:txBody>
      </p:sp>
      <p:sp>
        <p:nvSpPr>
          <p:cNvPr id="5" name="바닥글 개체 틀 4">
            <a:extLst>
              <a:ext uri="{FF2B5EF4-FFF2-40B4-BE49-F238E27FC236}">
                <a16:creationId xmlns:a16="http://schemas.microsoft.com/office/drawing/2014/main" id="{AD5A93CA-0421-26B5-169B-A872C920C60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70BEBD-4758-5E4D-1D8E-9E9BC925A39B}"/>
              </a:ext>
            </a:extLst>
          </p:cNvPr>
          <p:cNvSpPr>
            <a:spLocks noGrp="1"/>
          </p:cNvSpPr>
          <p:nvPr>
            <p:ph type="sldNum" sz="quarter" idx="12"/>
          </p:nvPr>
        </p:nvSpPr>
        <p:spPr/>
        <p:txBody>
          <a:bodyPr/>
          <a:lstStyle/>
          <a:p>
            <a:fld id="{5B4DE9FD-ADF8-43A6-8969-1E0E8FB4AF86}" type="slidenum">
              <a:rPr lang="ko-KR" altLang="en-US" smtClean="0"/>
              <a:t>‹#›</a:t>
            </a:fld>
            <a:endParaRPr lang="ko-KR" altLang="en-US"/>
          </a:p>
        </p:txBody>
      </p:sp>
    </p:spTree>
    <p:extLst>
      <p:ext uri="{BB962C8B-B14F-4D97-AF65-F5344CB8AC3E}">
        <p14:creationId xmlns:p14="http://schemas.microsoft.com/office/powerpoint/2010/main" val="348270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87425" y="1433512"/>
            <a:ext cx="6183313" cy="3990975"/>
          </a:xfrm>
        </p:spPr>
        <p:txBody>
          <a:bodyPr/>
          <a:lstStyle/>
          <a:p>
            <a:endParaRPr lang="en-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448550" y="1009650"/>
            <a:ext cx="3676650" cy="5848350"/>
          </a:xfrm>
        </p:spPr>
        <p:txBody>
          <a:bodyPr/>
          <a:lstStyle/>
          <a:p>
            <a:endParaRPr lang="en-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96000" y="840921"/>
            <a:ext cx="5646420" cy="5176158"/>
          </a:xfrm>
          <a:custGeom>
            <a:avLst/>
            <a:gdLst>
              <a:gd name="connsiteX0" fmla="*/ 0 w 5646420"/>
              <a:gd name="connsiteY0" fmla="*/ 0 h 5176158"/>
              <a:gd name="connsiteX1" fmla="*/ 5646420 w 5646420"/>
              <a:gd name="connsiteY1" fmla="*/ 0 h 5176158"/>
              <a:gd name="connsiteX2" fmla="*/ 5646420 w 5646420"/>
              <a:gd name="connsiteY2" fmla="*/ 5176158 h 5176158"/>
              <a:gd name="connsiteX3" fmla="*/ 0 w 5646420"/>
              <a:gd name="connsiteY3" fmla="*/ 5176158 h 5176158"/>
            </a:gdLst>
            <a:ahLst/>
            <a:cxnLst>
              <a:cxn ang="0">
                <a:pos x="connsiteX0" y="connsiteY0"/>
              </a:cxn>
              <a:cxn ang="0">
                <a:pos x="connsiteX1" y="connsiteY1"/>
              </a:cxn>
              <a:cxn ang="0">
                <a:pos x="connsiteX2" y="connsiteY2"/>
              </a:cxn>
              <a:cxn ang="0">
                <a:pos x="connsiteX3" y="connsiteY3"/>
              </a:cxn>
            </a:cxnLst>
            <a:rect l="l" t="t" r="r" b="b"/>
            <a:pathLst>
              <a:path w="5646420" h="5176158">
                <a:moveTo>
                  <a:pt x="0" y="0"/>
                </a:moveTo>
                <a:lnTo>
                  <a:pt x="5646420" y="0"/>
                </a:lnTo>
                <a:lnTo>
                  <a:pt x="5646420" y="5176158"/>
                </a:lnTo>
                <a:lnTo>
                  <a:pt x="0" y="5176158"/>
                </a:lnTo>
                <a:close/>
              </a:path>
            </a:pathLst>
          </a:custGeom>
        </p:spPr>
        <p:txBody>
          <a:bodyPr wrap="square">
            <a:noAutofit/>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638300" y="1181100"/>
            <a:ext cx="3581400" cy="5676900"/>
          </a:xfrm>
        </p:spPr>
        <p:txBody>
          <a:bodyPr/>
          <a:lstStyle/>
          <a:p>
            <a:endParaRPr lang="en-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838450" y="1"/>
            <a:ext cx="4152900" cy="6000750"/>
          </a:xfrm>
        </p:spPr>
        <p:txBody>
          <a:bodyPr/>
          <a:lstStyle/>
          <a:p>
            <a:endParaRPr lang="en-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6096000" cy="5705475"/>
          </a:xfrm>
        </p:spPr>
        <p:txBody>
          <a:bodyPr/>
          <a:lstStyle/>
          <a:p>
            <a:endParaRPr lang="en-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381250" y="0"/>
            <a:ext cx="4419600" cy="6858000"/>
          </a:xfrm>
        </p:spPr>
        <p:txBody>
          <a:bodyPr/>
          <a:lstStyle/>
          <a:p>
            <a:endParaRPr lang="en-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341336" y="742950"/>
            <a:ext cx="5297714" cy="6115050"/>
          </a:xfrm>
          <a:custGeom>
            <a:avLst/>
            <a:gdLst>
              <a:gd name="connsiteX0" fmla="*/ 0 w 3508244"/>
              <a:gd name="connsiteY0" fmla="*/ 0 h 4399319"/>
              <a:gd name="connsiteX1" fmla="*/ 3508244 w 3508244"/>
              <a:gd name="connsiteY1" fmla="*/ 0 h 4399319"/>
              <a:gd name="connsiteX2" fmla="*/ 3508244 w 3508244"/>
              <a:gd name="connsiteY2" fmla="*/ 4399319 h 4399319"/>
              <a:gd name="connsiteX3" fmla="*/ 0 w 3508244"/>
              <a:gd name="connsiteY3" fmla="*/ 4399319 h 4399319"/>
            </a:gdLst>
            <a:ahLst/>
            <a:cxnLst>
              <a:cxn ang="0">
                <a:pos x="connsiteX0" y="connsiteY0"/>
              </a:cxn>
              <a:cxn ang="0">
                <a:pos x="connsiteX1" y="connsiteY1"/>
              </a:cxn>
              <a:cxn ang="0">
                <a:pos x="connsiteX2" y="connsiteY2"/>
              </a:cxn>
              <a:cxn ang="0">
                <a:pos x="connsiteX3" y="connsiteY3"/>
              </a:cxn>
            </a:cxnLst>
            <a:rect l="l" t="t" r="r" b="b"/>
            <a:pathLst>
              <a:path w="3508244" h="4399319">
                <a:moveTo>
                  <a:pt x="0" y="0"/>
                </a:moveTo>
                <a:lnTo>
                  <a:pt x="3508244" y="0"/>
                </a:lnTo>
                <a:lnTo>
                  <a:pt x="3508244" y="4399319"/>
                </a:lnTo>
                <a:lnTo>
                  <a:pt x="0" y="4399319"/>
                </a:lnTo>
                <a:close/>
              </a:path>
            </a:pathLst>
          </a:custGeom>
          <a:noFill/>
        </p:spPr>
        <p:txBody>
          <a:bodyPr wrap="square" anchor="ctr">
            <a:noAutofit/>
          </a:bodyPr>
          <a:lstStyle>
            <a:lvl1pPr marL="0" indent="0" algn="ctr">
              <a:buNone/>
              <a:defRPr sz="12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맑은 고딕" panose="020B0503020000020004" pitchFamily="50" charset="-127"/>
              </a:defRPr>
            </a:lvl1pPr>
          </a:lstStyle>
          <a:p>
            <a:fld id="{E44A50EF-0666-4E7B-98DD-C1C6189B5ED6}" type="datetimeFigureOut">
              <a:rPr lang="en-ID" smtClean="0"/>
              <a:pPr/>
              <a:t>29/09/2023</a:t>
            </a:fld>
            <a:endParaRPr lang="en-ID"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맑은 고딕" panose="020B0503020000020004" pitchFamily="50" charset="-127"/>
              </a:defRPr>
            </a:lvl1pPr>
          </a:lstStyle>
          <a:p>
            <a:endParaRPr lang="en-ID"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맑은 고딕" panose="020B0503020000020004" pitchFamily="50" charset="-127"/>
              </a:defRPr>
            </a:lvl1pPr>
          </a:lstStyle>
          <a:p>
            <a:fld id="{7A717E65-E18A-4990-A74B-E4EB42047529}" type="slidenum">
              <a:rPr lang="en-ID" smtClean="0"/>
              <a:pPr/>
              <a:t>‹#›</a:t>
            </a:fld>
            <a:endParaRPr lang="en-ID"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9" r:id="rId9"/>
    <p:sldLayoutId id="2147483664" r:id="rId10"/>
    <p:sldLayoutId id="2147483665" r:id="rId11"/>
    <p:sldLayoutId id="2147483674" r:id="rId12"/>
    <p:sldLayoutId id="2147483680" r:id="rId13"/>
    <p:sldLayoutId id="2147483681" r:id="rId14"/>
    <p:sldLayoutId id="2147483682" r:id="rId15"/>
  </p:sldLayoutIdLst>
  <p:txStyles>
    <p:titleStyle>
      <a:lvl1pPr algn="l" defTabSz="914400" rtl="0" eaLnBrk="1" latinLnBrk="0" hangingPunct="1">
        <a:lnSpc>
          <a:spcPct val="90000"/>
        </a:lnSpc>
        <a:spcBef>
          <a:spcPct val="0"/>
        </a:spcBef>
        <a:buNone/>
        <a:defRPr sz="4400" kern="1200">
          <a:solidFill>
            <a:schemeClr val="tx1"/>
          </a:solidFill>
          <a:latin typeface="맑은 고딕" panose="020B0503020000020004" pitchFamily="50" charset="-12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맑은 고딕" panose="020B0503020000020004" pitchFamily="50" charset="-12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맑은 고딕" panose="020B0503020000020004" pitchFamily="50" charset="-12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맑은 고딕" panose="020B0503020000020004" pitchFamily="50" charset="-12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맑은 고딕" panose="020B0503020000020004" pitchFamily="50" charset="-12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gif"  /><Relationship Id="rId3" Type="http://schemas.openxmlformats.org/officeDocument/2006/relationships/image" Target="../media/image2.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gif"  /><Relationship Id="rId3" Type="http://schemas.openxmlformats.org/officeDocument/2006/relationships/image" Target="../media/image17.gif"  /><Relationship Id="rId4" Type="http://schemas.openxmlformats.org/officeDocument/2006/relationships/image" Target="../media/image18.gif"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gif"  /><Relationship Id="rId3" Type="http://schemas.openxmlformats.org/officeDocument/2006/relationships/image" Target="../media/image20.gif"  /><Relationship Id="rId4" Type="http://schemas.openxmlformats.org/officeDocument/2006/relationships/image" Target="../media/image21.gif"  /><Relationship Id="rId5" Type="http://schemas.openxmlformats.org/officeDocument/2006/relationships/image" Target="../media/image22.gif"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 Id="rId3" Type="http://schemas.openxmlformats.org/officeDocument/2006/relationships/image" Target="../media/image27.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 Id="rId3" Type="http://schemas.openxmlformats.org/officeDocument/2006/relationships/image" Target="../media/image2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 Id="rId3" Type="http://schemas.openxmlformats.org/officeDocument/2006/relationships/image" Target="../media/image3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 Id="rId3" Type="http://schemas.openxmlformats.org/officeDocument/2006/relationships/image" Target="../media/image33.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4.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4.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5.jpeg"  /><Relationship Id="rId3" Type="http://schemas.openxmlformats.org/officeDocument/2006/relationships/image" Target="../media/image36.jpe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7.jpeg"  /><Relationship Id="rId3" Type="http://schemas.openxmlformats.org/officeDocument/2006/relationships/image" Target="../media/image38.jpe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9.jpeg"  /><Relationship Id="rId3" Type="http://schemas.openxmlformats.org/officeDocument/2006/relationships/image" Target="../media/image40.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8.jpeg"  /><Relationship Id="rId3" Type="http://schemas.openxmlformats.org/officeDocument/2006/relationships/image" Target="../media/image41.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image" Target="../media/image42.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3.png"  /><Relationship Id="rId3" Type="http://schemas.openxmlformats.org/officeDocument/2006/relationships/image" Target="../media/image4.jpeg"  /><Relationship Id="rId4" Type="http://schemas.openxmlformats.org/officeDocument/2006/relationships/image" Target="../media/image1.gif"  /><Relationship Id="rId5" Type="http://schemas.openxmlformats.org/officeDocument/2006/relationships/image" Target="../media/image5.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6.emf"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7.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8.jpeg"  /><Relationship Id="rId3" Type="http://schemas.openxmlformats.org/officeDocument/2006/relationships/image" Target="../media/image9.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0.jpeg"  /><Relationship Id="rId3" Type="http://schemas.openxmlformats.org/officeDocument/2006/relationships/image" Target="../media/image11.jpe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2.jpeg"  /><Relationship Id="rId3" Type="http://schemas.openxmlformats.org/officeDocument/2006/relationships/image" Target="../media/image13.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4.jpeg"  /><Relationship Id="rId3" Type="http://schemas.openxmlformats.org/officeDocument/2006/relationships/image" Target="../media/image15.jpe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DAE"/>
        </a:solidFill>
        <a:effectLst/>
      </p:bgPr>
    </p:bg>
    <p:spTree>
      <p:nvGrpSpPr>
        <p:cNvPr id="1" name=""/>
        <p:cNvGrpSpPr/>
        <p:nvPr/>
      </p:nvGrpSpPr>
      <p:grpSpPr>
        <a:xfrm>
          <a:off x="0" y="0"/>
          <a:ext cx="0" cy="0"/>
          <a:chOff x="0" y="0"/>
          <a:chExt cx="0" cy="0"/>
        </a:xfrm>
      </p:grpSpPr>
      <p:sp>
        <p:nvSpPr>
          <p:cNvPr id="15" name="TextBox 14"/>
          <p:cNvSpPr txBox="1"/>
          <p:nvPr/>
        </p:nvSpPr>
        <p:spPr>
          <a:xfrm>
            <a:off x="2053286" y="4058855"/>
            <a:ext cx="8059122" cy="307777"/>
          </a:xfrm>
          <a:prstGeom prst="rect">
            <a:avLst/>
          </a:prstGeom>
          <a:noFill/>
        </p:spPr>
        <p:txBody>
          <a:bodyPr wrap="square" rtlCol="0">
            <a:spAutoFit/>
          </a:bodyPr>
          <a:lstStyle/>
          <a:p>
            <a:pPr algn="ctr"/>
            <a:r>
              <a:rPr lang="en-US" altLang="ko-KR" sz="1400" dirty="0">
                <a:ln>
                  <a:solidFill>
                    <a:schemeClr val="bg1"/>
                  </a:solidFill>
                </a:ln>
                <a:noFill/>
                <a:latin typeface="맑은 고딕" panose="020B0503020000020004" pitchFamily="50" charset="-127"/>
                <a:ea typeface="Space Age" charset="0"/>
                <a:cs typeface="맑은 고딕 Semilight" panose="020B0502040204020203" pitchFamily="50" charset="-127"/>
              </a:rPr>
              <a:t>1</a:t>
            </a:r>
            <a:r>
              <a:rPr lang="ko-KR" altLang="en-US" sz="1400" dirty="0">
                <a:ln>
                  <a:solidFill>
                    <a:schemeClr val="bg1"/>
                  </a:solidFill>
                </a:ln>
                <a:noFill/>
                <a:latin typeface="맑은 고딕" panose="020B0503020000020004" pitchFamily="50" charset="-127"/>
                <a:ea typeface="Space Age" charset="0"/>
                <a:cs typeface="맑은 고딕 Semilight" panose="020B0502040204020203" pitchFamily="50" charset="-127"/>
              </a:rPr>
              <a:t>조 </a:t>
            </a:r>
            <a:r>
              <a:rPr lang="en-US" altLang="ko-KR" sz="1400" dirty="0">
                <a:ln>
                  <a:solidFill>
                    <a:schemeClr val="bg1"/>
                  </a:solidFill>
                </a:ln>
                <a:noFill/>
                <a:latin typeface="맑은 고딕" panose="020B0503020000020004" pitchFamily="50" charset="-127"/>
                <a:ea typeface="Space Age" charset="0"/>
                <a:cs typeface="맑은 고딕 Semilight" panose="020B0502040204020203" pitchFamily="50" charset="-127"/>
              </a:rPr>
              <a:t>- </a:t>
            </a:r>
            <a:r>
              <a:rPr lang="ko-KR" altLang="en-US" sz="1400" dirty="0">
                <a:ln>
                  <a:solidFill>
                    <a:schemeClr val="bg1"/>
                  </a:solidFill>
                </a:ln>
                <a:noFill/>
                <a:latin typeface="맑은 고딕" panose="020B0503020000020004" pitchFamily="50" charset="-127"/>
                <a:ea typeface="Space Age" charset="0"/>
                <a:cs typeface="맑은 고딕 Semilight" panose="020B0502040204020203" pitchFamily="50" charset="-127"/>
              </a:rPr>
              <a:t>오유진</a:t>
            </a:r>
            <a:r>
              <a:rPr lang="en-US" altLang="ko-KR" sz="1400" dirty="0">
                <a:ln>
                  <a:solidFill>
                    <a:schemeClr val="bg1"/>
                  </a:solidFill>
                </a:ln>
                <a:noFill/>
                <a:latin typeface="맑은 고딕" panose="020B0503020000020004" pitchFamily="50" charset="-127"/>
                <a:ea typeface="Space Age" charset="0"/>
                <a:cs typeface="맑은 고딕 Semilight" panose="020B0502040204020203" pitchFamily="50" charset="-127"/>
              </a:rPr>
              <a:t>, </a:t>
            </a:r>
            <a:r>
              <a:rPr lang="ko-KR" altLang="en-US" sz="1400" dirty="0">
                <a:ln>
                  <a:solidFill>
                    <a:schemeClr val="bg1"/>
                  </a:solidFill>
                </a:ln>
                <a:noFill/>
                <a:latin typeface="맑은 고딕" panose="020B0503020000020004" pitchFamily="50" charset="-127"/>
                <a:ea typeface="Space Age" charset="0"/>
                <a:cs typeface="맑은 고딕 Semilight" panose="020B0502040204020203" pitchFamily="50" charset="-127"/>
              </a:rPr>
              <a:t>김수진</a:t>
            </a:r>
            <a:r>
              <a:rPr lang="en-US" altLang="ko-KR" sz="1400" dirty="0">
                <a:ln>
                  <a:solidFill>
                    <a:schemeClr val="bg1"/>
                  </a:solidFill>
                </a:ln>
                <a:noFill/>
                <a:latin typeface="맑은 고딕" panose="020B0503020000020004" pitchFamily="50" charset="-127"/>
                <a:ea typeface="Space Age" charset="0"/>
                <a:cs typeface="맑은 고딕 Semilight" panose="020B0502040204020203" pitchFamily="50" charset="-127"/>
              </a:rPr>
              <a:t>, </a:t>
            </a:r>
            <a:r>
              <a:rPr lang="ko-KR" altLang="en-US" sz="1400" dirty="0" err="1">
                <a:ln>
                  <a:solidFill>
                    <a:schemeClr val="bg1"/>
                  </a:solidFill>
                </a:ln>
                <a:noFill/>
                <a:latin typeface="맑은 고딕" panose="020B0503020000020004" pitchFamily="50" charset="-127"/>
                <a:ea typeface="Space Age" charset="0"/>
                <a:cs typeface="맑은 고딕 Semilight" panose="020B0502040204020203" pitchFamily="50" charset="-127"/>
              </a:rPr>
              <a:t>조예찬</a:t>
            </a:r>
            <a:r>
              <a:rPr lang="en-US" altLang="ko-KR" sz="1400" dirty="0">
                <a:ln>
                  <a:solidFill>
                    <a:schemeClr val="bg1"/>
                  </a:solidFill>
                </a:ln>
                <a:noFill/>
                <a:latin typeface="맑은 고딕" panose="020B0503020000020004" pitchFamily="50" charset="-127"/>
                <a:ea typeface="Space Age" charset="0"/>
                <a:cs typeface="맑은 고딕 Semilight" panose="020B0502040204020203" pitchFamily="50" charset="-127"/>
              </a:rPr>
              <a:t>, </a:t>
            </a:r>
            <a:r>
              <a:rPr lang="ko-KR" altLang="en-US" sz="1400" dirty="0">
                <a:ln>
                  <a:solidFill>
                    <a:schemeClr val="bg1"/>
                  </a:solidFill>
                </a:ln>
                <a:noFill/>
                <a:latin typeface="맑은 고딕" panose="020B0503020000020004" pitchFamily="50" charset="-127"/>
                <a:ea typeface="Space Age" charset="0"/>
                <a:cs typeface="맑은 고딕 Semilight" panose="020B0502040204020203" pitchFamily="50" charset="-127"/>
              </a:rPr>
              <a:t>한가람</a:t>
            </a:r>
            <a:endParaRPr lang="en-US" sz="1400" dirty="0">
              <a:ln>
                <a:solidFill>
                  <a:schemeClr val="bg1"/>
                </a:solidFill>
              </a:ln>
              <a:noFill/>
              <a:latin typeface="맑은 고딕" panose="020B0503020000020004" pitchFamily="50" charset="-127"/>
              <a:ea typeface="Space Age" charset="0"/>
              <a:cs typeface="맑은 고딕 Semilight" panose="020B0502040204020203" pitchFamily="50" charset="-127"/>
            </a:endParaRPr>
          </a:p>
        </p:txBody>
      </p:sp>
      <p:pic>
        <p:nvPicPr>
          <p:cNvPr id="5" name="그림 4" descr="텍스트이(가) 표시된 사진&#10;&#10;자동 생성된 설명">
            <a:extLst>
              <a:ext uri="{FF2B5EF4-FFF2-40B4-BE49-F238E27FC236}">
                <a16:creationId xmlns:a16="http://schemas.microsoft.com/office/drawing/2014/main" id="{438AD070-BB8F-A327-0F2C-1CF6CBED5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762124"/>
            <a:ext cx="3333750" cy="3333750"/>
          </a:xfrm>
          <a:prstGeom prst="rect">
            <a:avLst/>
          </a:prstGeom>
        </p:spPr>
      </p:pic>
      <p:pic>
        <p:nvPicPr>
          <p:cNvPr id="7" name="그림 6" descr="텍스트이(가) 표시된 사진&#10;&#10;자동 생성된 설명">
            <a:extLst>
              <a:ext uri="{FF2B5EF4-FFF2-40B4-BE49-F238E27FC236}">
                <a16:creationId xmlns:a16="http://schemas.microsoft.com/office/drawing/2014/main" id="{772BD4E2-F5D0-6246-E329-D6407FA08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01" y="1933572"/>
            <a:ext cx="3333749" cy="3333749"/>
          </a:xfrm>
          <a:prstGeom prst="rect">
            <a:avLst/>
          </a:prstGeom>
        </p:spPr>
      </p:pic>
      <p:sp>
        <p:nvSpPr>
          <p:cNvPr id="8" name="TextBox 7">
            <a:extLst>
              <a:ext uri="{FF2B5EF4-FFF2-40B4-BE49-F238E27FC236}">
                <a16:creationId xmlns:a16="http://schemas.microsoft.com/office/drawing/2014/main" id="{27DC4961-837F-1168-D7D3-7916BC7362B6}"/>
              </a:ext>
            </a:extLst>
          </p:cNvPr>
          <p:cNvSpPr txBox="1"/>
          <p:nvPr/>
        </p:nvSpPr>
        <p:spPr>
          <a:xfrm>
            <a:off x="3272971" y="2807465"/>
            <a:ext cx="5646057" cy="923330"/>
          </a:xfrm>
          <a:prstGeom prst="rect">
            <a:avLst/>
          </a:prstGeom>
          <a:noFill/>
        </p:spPr>
        <p:txBody>
          <a:bodyPr wrap="square" rtlCol="0">
            <a:spAutoFit/>
          </a:bodyPr>
          <a:lstStyle/>
          <a:p>
            <a:pPr algn="ctr"/>
            <a:r>
              <a:rPr lang="ko-KR" altLang="en-US" sz="5400" b="1" dirty="0">
                <a:solidFill>
                  <a:srgbClr val="D4D3D2"/>
                </a:solidFill>
                <a:latin typeface="맑은 고딕" panose="020B0503020000020004" pitchFamily="50" charset="-127"/>
              </a:rPr>
              <a:t>인생역전 카지노</a:t>
            </a:r>
            <a:endParaRPr lang="en-US" sz="5400" b="1" dirty="0">
              <a:solidFill>
                <a:srgbClr val="D4D3D2"/>
              </a:solidFill>
              <a:latin typeface="맑은 고딕" panose="020B0503020000020004"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grpSp>
        <p:nvGrpSpPr>
          <p:cNvPr id="14" name="Group 13"/>
          <p:cNvGrpSpPr/>
          <p:nvPr/>
        </p:nvGrpSpPr>
        <p:grpSpPr>
          <a:xfrm>
            <a:off x="4684858" y="-536121"/>
            <a:ext cx="9340645" cy="6553200"/>
            <a:chOff x="12192000" y="0"/>
            <a:chExt cx="9340645" cy="5124450"/>
          </a:xfrm>
        </p:grpSpPr>
        <p:cxnSp>
          <p:nvCxnSpPr>
            <p:cNvPr id="18" name="Straight Connector 17"/>
            <p:cNvCxnSpPr/>
            <p:nvPr/>
          </p:nvCxnSpPr>
          <p:spPr>
            <a:xfrm>
              <a:off x="13612147"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05324" y="5209918"/>
            <a:ext cx="13402647" cy="2215991"/>
          </a:xfrm>
          <a:prstGeom prst="rect">
            <a:avLst/>
          </a:prstGeom>
          <a:noFill/>
        </p:spPr>
        <p:txBody>
          <a:bodyPr wrap="square" rtlCol="0">
            <a:spAutoFit/>
          </a:bodyPr>
          <a:lstStyle/>
          <a:p>
            <a:pPr algn="ctr"/>
            <a:r>
              <a:rPr lang="en-US" sz="13800" dirty="0">
                <a:ln>
                  <a:solidFill>
                    <a:schemeClr val="bg1"/>
                  </a:solidFill>
                </a:ln>
                <a:noFill/>
                <a:latin typeface="맑은 고딕" panose="020B0503020000020004" pitchFamily="50" charset="-127"/>
                <a:ea typeface="Space Age" charset="0"/>
                <a:cs typeface="Space Age" charset="0"/>
              </a:rPr>
              <a:t>GRAXIO</a:t>
            </a:r>
          </a:p>
        </p:txBody>
      </p:sp>
      <p:sp>
        <p:nvSpPr>
          <p:cNvPr id="2" name="Rectangle 1"/>
          <p:cNvSpPr/>
          <p:nvPr/>
        </p:nvSpPr>
        <p:spPr>
          <a:xfrm>
            <a:off x="-40695" y="1141755"/>
            <a:ext cx="6096000" cy="5176158"/>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6" name="TextBox 5"/>
          <p:cNvSpPr txBox="1"/>
          <p:nvPr/>
        </p:nvSpPr>
        <p:spPr>
          <a:xfrm>
            <a:off x="7230799" y="5183956"/>
            <a:ext cx="3429523" cy="461665"/>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도박 </a:t>
            </a:r>
            <a:r>
              <a:rPr lang="ko-KR" altLang="en-US" sz="2400" b="1" dirty="0" err="1">
                <a:latin typeface="맑은 고딕" panose="020B0503020000020004" pitchFamily="50" charset="-127"/>
                <a:ea typeface="Space Age" charset="0"/>
                <a:cs typeface="Space Age" charset="0"/>
              </a:rPr>
              <a:t>성공시</a:t>
            </a:r>
            <a:endParaRPr lang="en-US" sz="2400" b="1" dirty="0">
              <a:latin typeface="맑은 고딕" panose="020B0503020000020004" pitchFamily="50" charset="-127"/>
              <a:ea typeface="Space Age" charset="0"/>
              <a:cs typeface="Space Age" charset="0"/>
            </a:endParaRPr>
          </a:p>
        </p:txBody>
      </p:sp>
      <p:sp>
        <p:nvSpPr>
          <p:cNvPr id="7" name="TextBox 6"/>
          <p:cNvSpPr txBox="1"/>
          <p:nvPr/>
        </p:nvSpPr>
        <p:spPr>
          <a:xfrm>
            <a:off x="9725931" y="5176839"/>
            <a:ext cx="2091364" cy="461665"/>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도박 </a:t>
            </a:r>
            <a:r>
              <a:rPr lang="ko-KR" altLang="en-US" sz="2400" b="1" dirty="0" err="1">
                <a:latin typeface="맑은 고딕" panose="020B0503020000020004" pitchFamily="50" charset="-127"/>
                <a:ea typeface="Space Age" charset="0"/>
                <a:cs typeface="Space Age" charset="0"/>
              </a:rPr>
              <a:t>실패시</a:t>
            </a:r>
            <a:endParaRPr lang="en-US" sz="2400" b="1" dirty="0">
              <a:latin typeface="맑은 고딕" panose="020B0503020000020004" pitchFamily="50" charset="-127"/>
              <a:ea typeface="Space Age" charset="0"/>
              <a:cs typeface="Space Age" charset="0"/>
            </a:endParaRPr>
          </a:p>
        </p:txBody>
      </p:sp>
      <p:sp>
        <p:nvSpPr>
          <p:cNvPr id="28" name="Shape 4930">
            <a:extLst>
              <a:ext uri="{FF2B5EF4-FFF2-40B4-BE49-F238E27FC236}">
                <a16:creationId xmlns:a16="http://schemas.microsoft.com/office/drawing/2014/main" id="{D34A05B1-1ACD-0775-D576-FA1A4A3B8B75}"/>
              </a:ext>
            </a:extLst>
          </p:cNvPr>
          <p:cNvSpPr/>
          <p:nvPr/>
        </p:nvSpPr>
        <p:spPr>
          <a:xfrm>
            <a:off x="4701072" y="2957759"/>
            <a:ext cx="2202891" cy="1046587"/>
          </a:xfrm>
          <a:custGeom>
            <a:avLst/>
            <a:gdLst/>
            <a:ahLst/>
            <a:cxnLst/>
            <a:rect l="0" t="0" r="0" b="0"/>
            <a:pathLst>
              <a:path w="120000" h="120000" extrusionOk="0">
                <a:moveTo>
                  <a:pt x="118405" y="34432"/>
                </a:moveTo>
                <a:lnTo>
                  <a:pt x="118405" y="34432"/>
                </a:lnTo>
                <a:lnTo>
                  <a:pt x="118405" y="34432"/>
                </a:lnTo>
                <a:cubicBezTo>
                  <a:pt x="100066" y="56274"/>
                  <a:pt x="100066" y="56274"/>
                  <a:pt x="100066" y="56274"/>
                </a:cubicBezTo>
                <a:lnTo>
                  <a:pt x="100066" y="56274"/>
                </a:lnTo>
                <a:cubicBezTo>
                  <a:pt x="98671" y="56274"/>
                  <a:pt x="97275" y="58072"/>
                  <a:pt x="95880" y="58072"/>
                </a:cubicBezTo>
                <a:cubicBezTo>
                  <a:pt x="93089" y="58072"/>
                  <a:pt x="90099" y="54475"/>
                  <a:pt x="90099" y="50877"/>
                </a:cubicBezTo>
                <a:cubicBezTo>
                  <a:pt x="90099" y="47023"/>
                  <a:pt x="91495" y="45224"/>
                  <a:pt x="91495" y="45224"/>
                </a:cubicBezTo>
                <a:lnTo>
                  <a:pt x="91495" y="45224"/>
                </a:lnTo>
                <a:cubicBezTo>
                  <a:pt x="100066" y="36231"/>
                  <a:pt x="100066" y="36231"/>
                  <a:pt x="100066" y="36231"/>
                </a:cubicBezTo>
                <a:cubicBezTo>
                  <a:pt x="66179" y="36231"/>
                  <a:pt x="66179" y="36231"/>
                  <a:pt x="66179" y="36231"/>
                </a:cubicBezTo>
                <a:lnTo>
                  <a:pt x="66179" y="36231"/>
                </a:lnTo>
                <a:cubicBezTo>
                  <a:pt x="55016" y="36231"/>
                  <a:pt x="55016" y="36231"/>
                  <a:pt x="55016" y="36231"/>
                </a:cubicBezTo>
                <a:lnTo>
                  <a:pt x="55016" y="36231"/>
                </a:lnTo>
                <a:cubicBezTo>
                  <a:pt x="40863" y="36231"/>
                  <a:pt x="40863" y="36231"/>
                  <a:pt x="40863" y="36231"/>
                </a:cubicBezTo>
                <a:cubicBezTo>
                  <a:pt x="5581" y="36231"/>
                  <a:pt x="5581" y="36231"/>
                  <a:pt x="5581" y="36231"/>
                </a:cubicBezTo>
                <a:cubicBezTo>
                  <a:pt x="2790" y="36231"/>
                  <a:pt x="0" y="32633"/>
                  <a:pt x="0" y="29036"/>
                </a:cubicBezTo>
                <a:cubicBezTo>
                  <a:pt x="0" y="23383"/>
                  <a:pt x="2790" y="21584"/>
                  <a:pt x="5581" y="21584"/>
                </a:cubicBezTo>
                <a:cubicBezTo>
                  <a:pt x="19734" y="21584"/>
                  <a:pt x="19734" y="21584"/>
                  <a:pt x="19734" y="21584"/>
                </a:cubicBezTo>
                <a:lnTo>
                  <a:pt x="19734" y="21584"/>
                </a:lnTo>
                <a:cubicBezTo>
                  <a:pt x="49235" y="21584"/>
                  <a:pt x="49235" y="21584"/>
                  <a:pt x="49235" y="21584"/>
                </a:cubicBezTo>
                <a:lnTo>
                  <a:pt x="49235" y="21584"/>
                </a:lnTo>
                <a:cubicBezTo>
                  <a:pt x="73355" y="21584"/>
                  <a:pt x="73355" y="21584"/>
                  <a:pt x="73355" y="21584"/>
                </a:cubicBezTo>
                <a:lnTo>
                  <a:pt x="73355" y="21584"/>
                </a:lnTo>
                <a:cubicBezTo>
                  <a:pt x="100066" y="21584"/>
                  <a:pt x="100066" y="21584"/>
                  <a:pt x="100066" y="21584"/>
                </a:cubicBezTo>
                <a:cubicBezTo>
                  <a:pt x="91495" y="12591"/>
                  <a:pt x="91495" y="12591"/>
                  <a:pt x="91495" y="12591"/>
                </a:cubicBezTo>
                <a:lnTo>
                  <a:pt x="91495" y="12591"/>
                </a:lnTo>
                <a:cubicBezTo>
                  <a:pt x="91495" y="10792"/>
                  <a:pt x="90099" y="8993"/>
                  <a:pt x="90099" y="7194"/>
                </a:cubicBezTo>
                <a:cubicBezTo>
                  <a:pt x="90099" y="1798"/>
                  <a:pt x="93089" y="0"/>
                  <a:pt x="95880" y="0"/>
                </a:cubicBezTo>
                <a:cubicBezTo>
                  <a:pt x="97275" y="0"/>
                  <a:pt x="98671" y="0"/>
                  <a:pt x="100066" y="1798"/>
                </a:cubicBezTo>
                <a:lnTo>
                  <a:pt x="100066" y="1798"/>
                </a:lnTo>
                <a:cubicBezTo>
                  <a:pt x="118405" y="23383"/>
                  <a:pt x="118405" y="23383"/>
                  <a:pt x="118405" y="23383"/>
                </a:cubicBezTo>
                <a:lnTo>
                  <a:pt x="118405" y="23383"/>
                </a:lnTo>
                <a:cubicBezTo>
                  <a:pt x="119800" y="23383"/>
                  <a:pt x="119800" y="25182"/>
                  <a:pt x="119800" y="29036"/>
                </a:cubicBezTo>
                <a:cubicBezTo>
                  <a:pt x="119800" y="30835"/>
                  <a:pt x="119800" y="32633"/>
                  <a:pt x="118405" y="34432"/>
                </a:cubicBezTo>
                <a:close/>
                <a:moveTo>
                  <a:pt x="1395" y="85310"/>
                </a:moveTo>
                <a:lnTo>
                  <a:pt x="1395" y="85310"/>
                </a:lnTo>
                <a:lnTo>
                  <a:pt x="1395" y="85310"/>
                </a:lnTo>
                <a:cubicBezTo>
                  <a:pt x="21129" y="63468"/>
                  <a:pt x="21129" y="63468"/>
                  <a:pt x="21129" y="63468"/>
                </a:cubicBezTo>
                <a:lnTo>
                  <a:pt x="21129" y="63468"/>
                </a:lnTo>
                <a:cubicBezTo>
                  <a:pt x="21129" y="63468"/>
                  <a:pt x="22524" y="61670"/>
                  <a:pt x="23920" y="61670"/>
                </a:cubicBezTo>
                <a:cubicBezTo>
                  <a:pt x="28106" y="61670"/>
                  <a:pt x="29501" y="65267"/>
                  <a:pt x="29501" y="68865"/>
                </a:cubicBezTo>
                <a:cubicBezTo>
                  <a:pt x="29501" y="72462"/>
                  <a:pt x="29501" y="74261"/>
                  <a:pt x="28106" y="74261"/>
                </a:cubicBezTo>
                <a:lnTo>
                  <a:pt x="28106" y="74261"/>
                </a:lnTo>
                <a:cubicBezTo>
                  <a:pt x="19734" y="83511"/>
                  <a:pt x="19734" y="83511"/>
                  <a:pt x="19734" y="83511"/>
                </a:cubicBezTo>
                <a:cubicBezTo>
                  <a:pt x="46445" y="83511"/>
                  <a:pt x="46445" y="83511"/>
                  <a:pt x="46445" y="83511"/>
                </a:cubicBezTo>
                <a:lnTo>
                  <a:pt x="46445" y="83511"/>
                </a:lnTo>
                <a:cubicBezTo>
                  <a:pt x="71960" y="83511"/>
                  <a:pt x="71960" y="83511"/>
                  <a:pt x="71960" y="83511"/>
                </a:cubicBezTo>
                <a:lnTo>
                  <a:pt x="71960" y="83511"/>
                </a:lnTo>
                <a:cubicBezTo>
                  <a:pt x="100066" y="83511"/>
                  <a:pt x="100066" y="83511"/>
                  <a:pt x="100066" y="83511"/>
                </a:cubicBezTo>
                <a:lnTo>
                  <a:pt x="100066" y="83511"/>
                </a:lnTo>
                <a:cubicBezTo>
                  <a:pt x="114019" y="83511"/>
                  <a:pt x="114019" y="83511"/>
                  <a:pt x="114019" y="83511"/>
                </a:cubicBezTo>
                <a:cubicBezTo>
                  <a:pt x="118405" y="83511"/>
                  <a:pt x="119800" y="87109"/>
                  <a:pt x="119800" y="90706"/>
                </a:cubicBezTo>
                <a:cubicBezTo>
                  <a:pt x="119800" y="96102"/>
                  <a:pt x="118405" y="97901"/>
                  <a:pt x="114019" y="97901"/>
                </a:cubicBezTo>
                <a:cubicBezTo>
                  <a:pt x="78936" y="97901"/>
                  <a:pt x="78936" y="97901"/>
                  <a:pt x="78936" y="97901"/>
                </a:cubicBezTo>
                <a:cubicBezTo>
                  <a:pt x="66179" y="97901"/>
                  <a:pt x="66179" y="97901"/>
                  <a:pt x="66179" y="97901"/>
                </a:cubicBezTo>
                <a:lnTo>
                  <a:pt x="66179" y="97901"/>
                </a:lnTo>
                <a:cubicBezTo>
                  <a:pt x="55016" y="97901"/>
                  <a:pt x="55016" y="97901"/>
                  <a:pt x="55016" y="97901"/>
                </a:cubicBezTo>
                <a:lnTo>
                  <a:pt x="55016" y="97901"/>
                </a:lnTo>
                <a:cubicBezTo>
                  <a:pt x="19734" y="97901"/>
                  <a:pt x="19734" y="97901"/>
                  <a:pt x="19734" y="97901"/>
                </a:cubicBezTo>
                <a:cubicBezTo>
                  <a:pt x="28106" y="107152"/>
                  <a:pt x="28106" y="107152"/>
                  <a:pt x="28106" y="107152"/>
                </a:cubicBezTo>
                <a:lnTo>
                  <a:pt x="28106" y="107152"/>
                </a:lnTo>
                <a:cubicBezTo>
                  <a:pt x="29501" y="108950"/>
                  <a:pt x="29501" y="110749"/>
                  <a:pt x="29501" y="112548"/>
                </a:cubicBezTo>
                <a:cubicBezTo>
                  <a:pt x="29501" y="117944"/>
                  <a:pt x="28106" y="119743"/>
                  <a:pt x="23920" y="119743"/>
                </a:cubicBezTo>
                <a:cubicBezTo>
                  <a:pt x="22524" y="119743"/>
                  <a:pt x="21129" y="119743"/>
                  <a:pt x="21129" y="117944"/>
                </a:cubicBezTo>
                <a:lnTo>
                  <a:pt x="21129" y="117944"/>
                </a:lnTo>
                <a:cubicBezTo>
                  <a:pt x="1395" y="96102"/>
                  <a:pt x="1395" y="96102"/>
                  <a:pt x="1395" y="96102"/>
                </a:cubicBezTo>
                <a:lnTo>
                  <a:pt x="1395" y="96102"/>
                </a:lnTo>
                <a:cubicBezTo>
                  <a:pt x="1395" y="96102"/>
                  <a:pt x="0" y="94304"/>
                  <a:pt x="0" y="90706"/>
                </a:cubicBezTo>
                <a:cubicBezTo>
                  <a:pt x="0" y="88907"/>
                  <a:pt x="1395" y="87109"/>
                  <a:pt x="1395" y="85310"/>
                </a:cubicBezTo>
                <a:close/>
              </a:path>
            </a:pathLst>
          </a:custGeom>
          <a:solidFill>
            <a:schemeClr val="bg1"/>
          </a:solidFill>
          <a:ln>
            <a:noFill/>
          </a:ln>
        </p:spPr>
        <p:txBody>
          <a:bodyPr lIns="45713" tIns="22850" rIns="45713" bIns="22850" anchor="ctr" anchorCtr="0">
            <a:noAutofit/>
          </a:bodyPr>
          <a:lstStyle/>
          <a:p>
            <a:endParaRPr dirty="0">
              <a:solidFill>
                <a:schemeClr val="dk1"/>
              </a:solidFill>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222052" y="1558557"/>
            <a:ext cx="6748951" cy="646331"/>
          </a:xfrm>
          <a:prstGeom prst="rect">
            <a:avLst/>
          </a:prstGeom>
          <a:noFill/>
        </p:spPr>
        <p:txBody>
          <a:bodyPr wrap="square" rtlCol="0">
            <a:spAutoFit/>
          </a:bodyPr>
          <a:lstStyle/>
          <a:p>
            <a:r>
              <a:rPr lang="ko-KR" altLang="en-US" sz="3600" dirty="0">
                <a:solidFill>
                  <a:srgbClr val="D4D3D2"/>
                </a:solidFill>
                <a:latin typeface="맑은 고딕" panose="020B0503020000020004" pitchFamily="50" charset="-127"/>
                <a:ea typeface="Space Age" charset="0"/>
                <a:cs typeface="Space Age" charset="0"/>
              </a:rPr>
              <a:t>주인공</a:t>
            </a:r>
            <a:endParaRPr lang="en-US" sz="3600" dirty="0">
              <a:solidFill>
                <a:srgbClr val="D4D3D2"/>
              </a:solidFill>
              <a:latin typeface="맑은 고딕" panose="020B0503020000020004" pitchFamily="50" charset="-127"/>
              <a:ea typeface="Space Age" charset="0"/>
              <a:cs typeface="Space Age" charset="0"/>
            </a:endParaRPr>
          </a:p>
        </p:txBody>
      </p:sp>
      <p:sp>
        <p:nvSpPr>
          <p:cNvPr id="31" name="TextBox 30">
            <a:extLst>
              <a:ext uri="{FF2B5EF4-FFF2-40B4-BE49-F238E27FC236}">
                <a16:creationId xmlns:a16="http://schemas.microsoft.com/office/drawing/2014/main" id="{AFE707A4-61BA-1BEB-0496-A89C8BEB7CC0}"/>
              </a:ext>
            </a:extLst>
          </p:cNvPr>
          <p:cNvSpPr txBox="1"/>
          <p:nvPr/>
        </p:nvSpPr>
        <p:spPr>
          <a:xfrm>
            <a:off x="-116044" y="182121"/>
            <a:ext cx="6171349" cy="830997"/>
          </a:xfrm>
          <a:prstGeom prst="rect">
            <a:avLst/>
          </a:prstGeom>
          <a:noFill/>
        </p:spPr>
        <p:txBody>
          <a:bodyPr wrap="square" rtlCol="0">
            <a:spAutoFit/>
          </a:bodyPr>
          <a:lstStyle/>
          <a:p>
            <a:pPr algn="ctr"/>
            <a:r>
              <a:rPr lang="ko-KR" altLang="en-US" sz="4800" b="1">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등장인물</a:t>
            </a:r>
            <a:endParaRPr lang="en-US" sz="4800" b="1" dirty="0">
              <a:latin typeface="맑은 고딕" panose="020B0503020000020004" pitchFamily="50" charset="-127"/>
            </a:endParaRPr>
          </a:p>
        </p:txBody>
      </p:sp>
      <p:pic>
        <p:nvPicPr>
          <p:cNvPr id="5" name="그림 4" descr="텍스트이(가) 표시된 사진&#10;&#10;자동 생성된 설명">
            <a:extLst>
              <a:ext uri="{FF2B5EF4-FFF2-40B4-BE49-F238E27FC236}">
                <a16:creationId xmlns:a16="http://schemas.microsoft.com/office/drawing/2014/main" id="{A30498DA-7885-A1EB-CCD6-C222304B2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622" y="2377753"/>
            <a:ext cx="2663400" cy="2704162"/>
          </a:xfrm>
          <a:prstGeom prst="rect">
            <a:avLst/>
          </a:prstGeom>
        </p:spPr>
      </p:pic>
      <p:pic>
        <p:nvPicPr>
          <p:cNvPr id="10" name="그림 9" descr="텍스트이(가) 표시된 사진&#10;&#10;자동 생성된 설명">
            <a:extLst>
              <a:ext uri="{FF2B5EF4-FFF2-40B4-BE49-F238E27FC236}">
                <a16:creationId xmlns:a16="http://schemas.microsoft.com/office/drawing/2014/main" id="{7D4F6223-2EB5-65A8-28E4-F6431585D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240" y="2276714"/>
            <a:ext cx="2781434" cy="2781434"/>
          </a:xfrm>
          <a:prstGeom prst="rect">
            <a:avLst/>
          </a:prstGeom>
        </p:spPr>
      </p:pic>
      <p:pic>
        <p:nvPicPr>
          <p:cNvPr id="32" name="그림 31" descr="텍스트이(가) 표시된 사진&#10;&#10;자동 생성된 설명">
            <a:extLst>
              <a:ext uri="{FF2B5EF4-FFF2-40B4-BE49-F238E27FC236}">
                <a16:creationId xmlns:a16="http://schemas.microsoft.com/office/drawing/2014/main" id="{0FE2C016-BFCB-B394-D919-9C668E6C3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04" y="2261113"/>
            <a:ext cx="3625225" cy="3625225"/>
          </a:xfrm>
          <a:prstGeom prst="rect">
            <a:avLst/>
          </a:prstGeom>
        </p:spPr>
      </p:pic>
    </p:spTree>
    <p:extLst>
      <p:ext uri="{BB962C8B-B14F-4D97-AF65-F5344CB8AC3E}">
        <p14:creationId xmlns:p14="http://schemas.microsoft.com/office/powerpoint/2010/main" val="286317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grpSp>
        <p:nvGrpSpPr>
          <p:cNvPr id="14" name="Group 13"/>
          <p:cNvGrpSpPr/>
          <p:nvPr/>
        </p:nvGrpSpPr>
        <p:grpSpPr>
          <a:xfrm>
            <a:off x="4684858" y="-536121"/>
            <a:ext cx="9340645" cy="6553200"/>
            <a:chOff x="12192000" y="0"/>
            <a:chExt cx="9340645" cy="5124450"/>
          </a:xfrm>
        </p:grpSpPr>
        <p:cxnSp>
          <p:nvCxnSpPr>
            <p:cNvPr id="18" name="Straight Connector 17"/>
            <p:cNvCxnSpPr/>
            <p:nvPr/>
          </p:nvCxnSpPr>
          <p:spPr>
            <a:xfrm>
              <a:off x="13612147"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05324" y="5209918"/>
            <a:ext cx="13402647" cy="2215991"/>
          </a:xfrm>
          <a:prstGeom prst="rect">
            <a:avLst/>
          </a:prstGeom>
          <a:noFill/>
        </p:spPr>
        <p:txBody>
          <a:bodyPr wrap="square" rtlCol="0">
            <a:spAutoFit/>
          </a:bodyPr>
          <a:lstStyle/>
          <a:p>
            <a:pPr algn="ctr"/>
            <a:r>
              <a:rPr lang="en-US" sz="13800" dirty="0">
                <a:ln>
                  <a:solidFill>
                    <a:schemeClr val="bg1"/>
                  </a:solidFill>
                </a:ln>
                <a:noFill/>
                <a:latin typeface="맑은 고딕" panose="020B0503020000020004" pitchFamily="50" charset="-127"/>
                <a:ea typeface="Space Age" charset="0"/>
                <a:cs typeface="Space Age" charset="0"/>
              </a:rPr>
              <a:t>GRAXIO</a:t>
            </a:r>
          </a:p>
        </p:txBody>
      </p:sp>
      <p:sp>
        <p:nvSpPr>
          <p:cNvPr id="2" name="Rectangle 1"/>
          <p:cNvSpPr/>
          <p:nvPr/>
        </p:nvSpPr>
        <p:spPr>
          <a:xfrm>
            <a:off x="-40695" y="1141755"/>
            <a:ext cx="6096000" cy="5176158"/>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6" name="TextBox 5"/>
          <p:cNvSpPr txBox="1"/>
          <p:nvPr/>
        </p:nvSpPr>
        <p:spPr>
          <a:xfrm>
            <a:off x="6308022" y="5206657"/>
            <a:ext cx="1718271" cy="461665"/>
          </a:xfrm>
          <a:prstGeom prst="rect">
            <a:avLst/>
          </a:prstGeom>
          <a:noFill/>
        </p:spPr>
        <p:txBody>
          <a:bodyPr wrap="square" rtlCol="0">
            <a:spAutoFit/>
          </a:bodyPr>
          <a:lstStyle/>
          <a:p>
            <a:r>
              <a:rPr lang="ko-KR" altLang="en-US" sz="2400" b="1">
                <a:latin typeface="맑은 고딕" panose="020B0503020000020004" pitchFamily="50" charset="-127"/>
                <a:ea typeface="Space Age" charset="0"/>
                <a:cs typeface="Space Age" charset="0"/>
              </a:rPr>
              <a:t>수상한남자</a:t>
            </a:r>
            <a:endParaRPr lang="en-US" sz="2400" b="1" dirty="0">
              <a:latin typeface="맑은 고딕" panose="020B0503020000020004" pitchFamily="50" charset="-127"/>
              <a:ea typeface="Space Age" charset="0"/>
              <a:cs typeface="Space Age" charset="0"/>
            </a:endParaRPr>
          </a:p>
        </p:txBody>
      </p:sp>
      <p:sp>
        <p:nvSpPr>
          <p:cNvPr id="7" name="TextBox 6"/>
          <p:cNvSpPr txBox="1"/>
          <p:nvPr/>
        </p:nvSpPr>
        <p:spPr>
          <a:xfrm>
            <a:off x="8228374" y="5216222"/>
            <a:ext cx="1935055" cy="461665"/>
          </a:xfrm>
          <a:prstGeom prst="rect">
            <a:avLst/>
          </a:prstGeom>
          <a:noFill/>
        </p:spPr>
        <p:txBody>
          <a:bodyPr wrap="square" rtlCol="0">
            <a:spAutoFit/>
          </a:bodyPr>
          <a:lstStyle/>
          <a:p>
            <a:r>
              <a:rPr lang="ko-KR" altLang="en-US" sz="2400" b="1">
                <a:latin typeface="맑은 고딕" panose="020B0503020000020004" pitchFamily="50" charset="-127"/>
                <a:ea typeface="Space Age" charset="0"/>
                <a:cs typeface="Space Age" charset="0"/>
              </a:rPr>
              <a:t>도박중독자</a:t>
            </a:r>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333761" y="1432592"/>
            <a:ext cx="2751988" cy="646331"/>
          </a:xfrm>
          <a:prstGeom prst="rect">
            <a:avLst/>
          </a:prstGeom>
          <a:noFill/>
        </p:spPr>
        <p:txBody>
          <a:bodyPr wrap="square" rtlCol="0">
            <a:spAutoFit/>
          </a:bodyPr>
          <a:lstStyle/>
          <a:p>
            <a:r>
              <a:rPr lang="en-US" sz="3600" dirty="0">
                <a:solidFill>
                  <a:srgbClr val="D4D3D2"/>
                </a:solidFill>
                <a:latin typeface="맑은 고딕" panose="020B0503020000020004" pitchFamily="50" charset="-127"/>
                <a:ea typeface="Space Age" charset="0"/>
                <a:cs typeface="Space Age" charset="0"/>
              </a:rPr>
              <a:t>NPC</a:t>
            </a:r>
          </a:p>
        </p:txBody>
      </p:sp>
      <p:pic>
        <p:nvPicPr>
          <p:cNvPr id="4" name="그림 3" descr="차트이(가) 표시된 사진&#10;&#10;자동 생성된 설명">
            <a:extLst>
              <a:ext uri="{FF2B5EF4-FFF2-40B4-BE49-F238E27FC236}">
                <a16:creationId xmlns:a16="http://schemas.microsoft.com/office/drawing/2014/main" id="{4BC9D4E9-D379-B66C-4F00-820168141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072" y="2078923"/>
            <a:ext cx="1318561" cy="2966762"/>
          </a:xfrm>
          <a:prstGeom prst="rect">
            <a:avLst/>
          </a:prstGeom>
        </p:spPr>
      </p:pic>
      <p:pic>
        <p:nvPicPr>
          <p:cNvPr id="9" name="그림 8" descr="텍스트, 오토마톤이(가) 표시된 사진&#10;&#10;자동 생성된 설명">
            <a:extLst>
              <a:ext uri="{FF2B5EF4-FFF2-40B4-BE49-F238E27FC236}">
                <a16:creationId xmlns:a16="http://schemas.microsoft.com/office/drawing/2014/main" id="{BFFBCD47-90ED-DD2E-1987-9C0E81B8E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201" y="2038283"/>
            <a:ext cx="3229301" cy="3229301"/>
          </a:xfrm>
          <a:prstGeom prst="rect">
            <a:avLst/>
          </a:prstGeom>
        </p:spPr>
      </p:pic>
      <p:sp>
        <p:nvSpPr>
          <p:cNvPr id="13" name="TextBox 12">
            <a:extLst>
              <a:ext uri="{FF2B5EF4-FFF2-40B4-BE49-F238E27FC236}">
                <a16:creationId xmlns:a16="http://schemas.microsoft.com/office/drawing/2014/main" id="{16EFA977-5291-3763-F5C4-3C520EAE9587}"/>
              </a:ext>
            </a:extLst>
          </p:cNvPr>
          <p:cNvSpPr txBox="1"/>
          <p:nvPr/>
        </p:nvSpPr>
        <p:spPr>
          <a:xfrm>
            <a:off x="10400046" y="5139786"/>
            <a:ext cx="1569901" cy="830997"/>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카지노</a:t>
            </a:r>
            <a:endParaRPr lang="en-US" altLang="ko-KR" sz="2400" b="1" dirty="0">
              <a:latin typeface="맑은 고딕" panose="020B0503020000020004" pitchFamily="50" charset="-127"/>
              <a:ea typeface="Space Age" charset="0"/>
              <a:cs typeface="Space Age" charset="0"/>
            </a:endParaRPr>
          </a:p>
          <a:p>
            <a:r>
              <a:rPr lang="ko-KR" altLang="en-US" sz="2400" b="1" dirty="0">
                <a:latin typeface="맑은 고딕" panose="020B0503020000020004" pitchFamily="50" charset="-127"/>
                <a:ea typeface="Space Age" charset="0"/>
                <a:cs typeface="Space Age" charset="0"/>
              </a:rPr>
              <a:t>보디가드</a:t>
            </a:r>
            <a:endParaRPr lang="en-US" sz="2400" b="1" dirty="0">
              <a:latin typeface="맑은 고딕" panose="020B0503020000020004" pitchFamily="50" charset="-127"/>
              <a:ea typeface="Space Age" charset="0"/>
              <a:cs typeface="Space Age" charset="0"/>
            </a:endParaRPr>
          </a:p>
        </p:txBody>
      </p:sp>
      <p:pic>
        <p:nvPicPr>
          <p:cNvPr id="34" name="그림 33">
            <a:extLst>
              <a:ext uri="{FF2B5EF4-FFF2-40B4-BE49-F238E27FC236}">
                <a16:creationId xmlns:a16="http://schemas.microsoft.com/office/drawing/2014/main" id="{1DFD83BE-0063-6602-2737-0C9E650695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55699" y="2005979"/>
            <a:ext cx="2480407" cy="3080367"/>
          </a:xfrm>
          <a:prstGeom prst="rect">
            <a:avLst/>
          </a:prstGeom>
        </p:spPr>
      </p:pic>
      <p:pic>
        <p:nvPicPr>
          <p:cNvPr id="36" name="그림 35">
            <a:extLst>
              <a:ext uri="{FF2B5EF4-FFF2-40B4-BE49-F238E27FC236}">
                <a16:creationId xmlns:a16="http://schemas.microsoft.com/office/drawing/2014/main" id="{E96358C1-9FEF-3487-2475-8C2D810A28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73430" y="1677574"/>
            <a:ext cx="1796517" cy="3502850"/>
          </a:xfrm>
          <a:prstGeom prst="rect">
            <a:avLst/>
          </a:prstGeom>
        </p:spPr>
      </p:pic>
      <p:sp>
        <p:nvSpPr>
          <p:cNvPr id="3" name="TextBox 2">
            <a:extLst>
              <a:ext uri="{FF2B5EF4-FFF2-40B4-BE49-F238E27FC236}">
                <a16:creationId xmlns:a16="http://schemas.microsoft.com/office/drawing/2014/main" id="{EE2AC2A1-636D-D28D-099E-D994132C63C6}"/>
              </a:ext>
            </a:extLst>
          </p:cNvPr>
          <p:cNvSpPr txBox="1"/>
          <p:nvPr/>
        </p:nvSpPr>
        <p:spPr>
          <a:xfrm>
            <a:off x="1922852" y="5545450"/>
            <a:ext cx="2241722" cy="461665"/>
          </a:xfrm>
          <a:prstGeom prst="rect">
            <a:avLst/>
          </a:prstGeom>
          <a:noFill/>
        </p:spPr>
        <p:txBody>
          <a:bodyPr wrap="square" rtlCol="0">
            <a:spAutoFit/>
          </a:bodyPr>
          <a:lstStyle/>
          <a:p>
            <a:r>
              <a:rPr lang="ko-KR" altLang="en-US" sz="2400" b="1">
                <a:latin typeface="맑은 고딕" panose="020B0503020000020004" pitchFamily="50" charset="-127"/>
                <a:ea typeface="Space Age" charset="0"/>
                <a:cs typeface="Space Age" charset="0"/>
              </a:rPr>
              <a:t>뒷골목사장</a:t>
            </a:r>
            <a:endParaRPr lang="en-US" sz="2400" b="1" dirty="0">
              <a:latin typeface="맑은 고딕" panose="020B0503020000020004" pitchFamily="50" charset="-127"/>
              <a:ea typeface="Space Age" charset="0"/>
              <a:cs typeface="Space Age" charset="0"/>
            </a:endParaRPr>
          </a:p>
        </p:txBody>
      </p:sp>
      <p:sp>
        <p:nvSpPr>
          <p:cNvPr id="8" name="TextBox 7">
            <a:extLst>
              <a:ext uri="{FF2B5EF4-FFF2-40B4-BE49-F238E27FC236}">
                <a16:creationId xmlns:a16="http://schemas.microsoft.com/office/drawing/2014/main" id="{663105FF-8ADF-22A7-C490-9C04D04F428D}"/>
              </a:ext>
            </a:extLst>
          </p:cNvPr>
          <p:cNvSpPr txBox="1"/>
          <p:nvPr/>
        </p:nvSpPr>
        <p:spPr>
          <a:xfrm>
            <a:off x="-116044" y="182121"/>
            <a:ext cx="6171349" cy="830997"/>
          </a:xfrm>
          <a:prstGeom prst="rect">
            <a:avLst/>
          </a:prstGeom>
          <a:noFill/>
        </p:spPr>
        <p:txBody>
          <a:bodyPr wrap="square" rtlCol="0">
            <a:spAutoFit/>
          </a:bodyPr>
          <a:lstStyle/>
          <a:p>
            <a:pPr algn="ctr"/>
            <a:r>
              <a:rPr lang="ko-KR" altLang="en-US" sz="4800" b="1">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등장인물</a:t>
            </a:r>
            <a:endParaRPr lang="en-US" sz="4800" b="1" dirty="0">
              <a:latin typeface="맑은 고딕" panose="020B0503020000020004" pitchFamily="50" charset="-127"/>
            </a:endParaRPr>
          </a:p>
        </p:txBody>
      </p:sp>
    </p:spTree>
    <p:extLst>
      <p:ext uri="{BB962C8B-B14F-4D97-AF65-F5344CB8AC3E}">
        <p14:creationId xmlns:p14="http://schemas.microsoft.com/office/powerpoint/2010/main" val="331132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grpSp>
        <p:nvGrpSpPr>
          <p:cNvPr id="14" name="Group 13"/>
          <p:cNvGrpSpPr/>
          <p:nvPr/>
        </p:nvGrpSpPr>
        <p:grpSpPr>
          <a:xfrm>
            <a:off x="4684858" y="-536121"/>
            <a:ext cx="9340645" cy="6553200"/>
            <a:chOff x="12192000" y="0"/>
            <a:chExt cx="9340645" cy="5124450"/>
          </a:xfrm>
        </p:grpSpPr>
        <p:cxnSp>
          <p:nvCxnSpPr>
            <p:cNvPr id="18" name="Straight Connector 17"/>
            <p:cNvCxnSpPr/>
            <p:nvPr/>
          </p:nvCxnSpPr>
          <p:spPr>
            <a:xfrm>
              <a:off x="13612147"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05324" y="5209918"/>
            <a:ext cx="13402647" cy="2215991"/>
          </a:xfrm>
          <a:prstGeom prst="rect">
            <a:avLst/>
          </a:prstGeom>
          <a:noFill/>
        </p:spPr>
        <p:txBody>
          <a:bodyPr wrap="square" rtlCol="0">
            <a:spAutoFit/>
          </a:bodyPr>
          <a:lstStyle/>
          <a:p>
            <a:pPr algn="ctr"/>
            <a:r>
              <a:rPr lang="en-US" sz="13800" dirty="0">
                <a:ln>
                  <a:solidFill>
                    <a:schemeClr val="bg1"/>
                  </a:solidFill>
                </a:ln>
                <a:noFill/>
                <a:latin typeface="맑은 고딕" panose="020B0503020000020004" pitchFamily="50" charset="-127"/>
                <a:ea typeface="Space Age" charset="0"/>
                <a:cs typeface="Space Age" charset="0"/>
              </a:rPr>
              <a:t>GRAXIO</a:t>
            </a:r>
          </a:p>
        </p:txBody>
      </p:sp>
      <p:sp>
        <p:nvSpPr>
          <p:cNvPr id="2" name="Rectangle 1"/>
          <p:cNvSpPr/>
          <p:nvPr/>
        </p:nvSpPr>
        <p:spPr>
          <a:xfrm>
            <a:off x="-40695" y="1141755"/>
            <a:ext cx="6096000" cy="5176158"/>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6" name="TextBox 5"/>
          <p:cNvSpPr txBox="1"/>
          <p:nvPr/>
        </p:nvSpPr>
        <p:spPr>
          <a:xfrm>
            <a:off x="613739" y="2996622"/>
            <a:ext cx="6528015" cy="2308324"/>
          </a:xfrm>
          <a:prstGeom prst="rect">
            <a:avLst/>
          </a:prstGeom>
          <a:noFill/>
        </p:spPr>
        <p:txBody>
          <a:bodyPr wrap="square" rtlCol="0">
            <a:spAutoFit/>
          </a:bodyPr>
          <a:lstStyle/>
          <a:p>
            <a:r>
              <a:rPr lang="ko-KR" altLang="en-US" sz="2000" b="1" dirty="0">
                <a:solidFill>
                  <a:schemeClr val="bg1"/>
                </a:solidFill>
                <a:latin typeface="맑은 고딕" panose="020B0503020000020004" pitchFamily="50" charset="-127"/>
                <a:ea typeface="Space Age" charset="0"/>
                <a:cs typeface="Space Age" charset="0"/>
              </a:rPr>
              <a:t>플레이어를 클릭 시 다음 스테이지 안내</a:t>
            </a:r>
            <a:endParaRPr lang="en-US" altLang="ko-KR" sz="2000" b="1" dirty="0">
              <a:solidFill>
                <a:schemeClr val="bg1"/>
              </a:solidFill>
              <a:latin typeface="맑은 고딕" panose="020B0503020000020004" pitchFamily="50" charset="-127"/>
              <a:ea typeface="Space Age" charset="0"/>
              <a:cs typeface="Space Age" charset="0"/>
            </a:endParaRPr>
          </a:p>
          <a:p>
            <a:endParaRPr lang="en-US" altLang="ko-KR" sz="2000" b="1" dirty="0">
              <a:solidFill>
                <a:schemeClr val="bg1"/>
              </a:solidFill>
              <a:latin typeface="맑은 고딕" panose="020B0503020000020004" pitchFamily="50" charset="-127"/>
              <a:ea typeface="Space Age" charset="0"/>
              <a:cs typeface="Space Age" charset="0"/>
            </a:endParaRPr>
          </a:p>
          <a:p>
            <a:r>
              <a:rPr lang="en-US" altLang="ko-KR" sz="2000" b="1" dirty="0">
                <a:solidFill>
                  <a:schemeClr val="bg1"/>
                </a:solidFill>
                <a:latin typeface="맑은 고딕" panose="020B0503020000020004" pitchFamily="50" charset="-127"/>
                <a:ea typeface="Space Age" charset="0"/>
                <a:cs typeface="Space Age" charset="0"/>
              </a:rPr>
              <a:t>7,777</a:t>
            </a:r>
            <a:r>
              <a:rPr lang="ko-KR" altLang="en-US" sz="2000" b="1" dirty="0">
                <a:solidFill>
                  <a:schemeClr val="bg1"/>
                </a:solidFill>
                <a:latin typeface="맑은 고딕" panose="020B0503020000020004" pitchFamily="50" charset="-127"/>
                <a:ea typeface="Space Age" charset="0"/>
                <a:cs typeface="Space Age" charset="0"/>
              </a:rPr>
              <a:t>골드 소지 후 </a:t>
            </a:r>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보디가드 클릭 시 엔딩 관람</a:t>
            </a:r>
            <a:endParaRPr lang="en-US" altLang="ko-KR" sz="2000" b="1" dirty="0">
              <a:solidFill>
                <a:schemeClr val="bg1"/>
              </a:solidFill>
              <a:latin typeface="맑은 고딕" panose="020B0503020000020004" pitchFamily="50" charset="-127"/>
              <a:ea typeface="Space Age" charset="0"/>
              <a:cs typeface="Space Age" charset="0"/>
            </a:endParaRPr>
          </a:p>
          <a:p>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뒷골목 </a:t>
            </a:r>
            <a:r>
              <a:rPr lang="ko-KR" altLang="en-US" sz="2000" b="1" dirty="0" err="1">
                <a:solidFill>
                  <a:schemeClr val="bg1"/>
                </a:solidFill>
                <a:latin typeface="맑은 고딕" panose="020B0503020000020004" pitchFamily="50" charset="-127"/>
                <a:ea typeface="Space Age" charset="0"/>
                <a:cs typeface="Space Age" charset="0"/>
              </a:rPr>
              <a:t>클릭시</a:t>
            </a:r>
            <a:r>
              <a:rPr lang="ko-KR" altLang="en-US" sz="2000" b="1" dirty="0">
                <a:solidFill>
                  <a:schemeClr val="bg1"/>
                </a:solidFill>
                <a:latin typeface="맑은 고딕" panose="020B0503020000020004" pitchFamily="50" charset="-127"/>
                <a:ea typeface="Space Age" charset="0"/>
                <a:cs typeface="Space Age" charset="0"/>
              </a:rPr>
              <a:t> 다음 스테이지로 이동 </a:t>
            </a:r>
            <a:endParaRPr lang="en-US" altLang="ko-KR" sz="2000" b="1" dirty="0">
              <a:solidFill>
                <a:schemeClr val="bg1"/>
              </a:solidFill>
              <a:latin typeface="맑은 고딕" panose="020B0503020000020004" pitchFamily="50" charset="-127"/>
              <a:ea typeface="Space Age" charset="0"/>
              <a:cs typeface="Space Age" charset="0"/>
            </a:endParaRPr>
          </a:p>
          <a:p>
            <a:endParaRPr lang="ko-KR" alt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437573" y="1746292"/>
            <a:ext cx="3717865" cy="646331"/>
          </a:xfrm>
          <a:prstGeom prst="rect">
            <a:avLst/>
          </a:prstGeom>
          <a:noFill/>
        </p:spPr>
        <p:txBody>
          <a:bodyPr wrap="square" rtlCol="0">
            <a:spAutoFit/>
          </a:bodyPr>
          <a:lstStyle/>
          <a:p>
            <a:r>
              <a:rPr lang="en-US" altLang="ko-KR" sz="3600" b="1" dirty="0">
                <a:solidFill>
                  <a:srgbClr val="D4D3D2"/>
                </a:solidFill>
                <a:latin typeface="맑은 고딕" panose="020B0503020000020004" pitchFamily="50" charset="-127"/>
                <a:ea typeface="Space Age" charset="0"/>
                <a:cs typeface="Space Age" charset="0"/>
              </a:rPr>
              <a:t>&lt;</a:t>
            </a:r>
            <a:r>
              <a:rPr lang="ko-KR" altLang="en-US" sz="3600" b="1" dirty="0">
                <a:solidFill>
                  <a:srgbClr val="D4D3D2"/>
                </a:solidFill>
                <a:latin typeface="맑은 고딕" panose="020B0503020000020004" pitchFamily="50" charset="-127"/>
                <a:ea typeface="Space Age" charset="0"/>
                <a:cs typeface="Space Age" charset="0"/>
              </a:rPr>
              <a:t>카지노 앞</a:t>
            </a:r>
            <a:r>
              <a:rPr lang="en-US" altLang="ko-KR" sz="3600" b="1" dirty="0">
                <a:solidFill>
                  <a:srgbClr val="D4D3D2"/>
                </a:solidFill>
                <a:latin typeface="맑은 고딕" panose="020B0503020000020004" pitchFamily="50" charset="-127"/>
                <a:ea typeface="Space Age" charset="0"/>
                <a:cs typeface="Space Age" charset="0"/>
              </a:rPr>
              <a:t>&gt;</a:t>
            </a:r>
            <a:endParaRPr lang="en-US" sz="3600" b="1" dirty="0">
              <a:solidFill>
                <a:srgbClr val="D4D3D2"/>
              </a:solidFill>
              <a:latin typeface="맑은 고딕" panose="020B0503020000020004" pitchFamily="50" charset="-127"/>
              <a:ea typeface="Space Age" charset="0"/>
              <a:cs typeface="Space Age" charset="0"/>
            </a:endParaRPr>
          </a:p>
        </p:txBody>
      </p:sp>
      <p:sp>
        <p:nvSpPr>
          <p:cNvPr id="31" name="TextBox 30">
            <a:extLst>
              <a:ext uri="{FF2B5EF4-FFF2-40B4-BE49-F238E27FC236}">
                <a16:creationId xmlns:a16="http://schemas.microsoft.com/office/drawing/2014/main" id="{AFE707A4-61BA-1BEB-0496-A89C8BEB7CC0}"/>
              </a:ext>
            </a:extLst>
          </p:cNvPr>
          <p:cNvSpPr txBox="1"/>
          <p:nvPr/>
        </p:nvSpPr>
        <p:spPr>
          <a:xfrm>
            <a:off x="-479785" y="197528"/>
            <a:ext cx="4674509" cy="830997"/>
          </a:xfrm>
          <a:prstGeom prst="rect">
            <a:avLst/>
          </a:prstGeom>
          <a:noFill/>
        </p:spPr>
        <p:txBody>
          <a:bodyPr wrap="square" rtlCol="0">
            <a:spAutoFit/>
          </a:bodyPr>
          <a:lstStyle/>
          <a:p>
            <a:pPr algn="ctr"/>
            <a:r>
              <a:rPr lang="ko-KR" altLang="en-US" sz="4800" b="1" dirty="0">
                <a:latin typeface="맑은 고딕" panose="020B0503020000020004" pitchFamily="50" charset="-127"/>
              </a:rPr>
              <a:t>스테이지 </a:t>
            </a:r>
            <a:r>
              <a:rPr lang="en-US" altLang="ko-KR" sz="4800" b="1" dirty="0">
                <a:latin typeface="맑은 고딕" panose="020B0503020000020004" pitchFamily="50" charset="-127"/>
              </a:rPr>
              <a:t>1</a:t>
            </a:r>
            <a:endParaRPr lang="en-US" sz="4800" b="1" dirty="0">
              <a:latin typeface="맑은 고딕" panose="020B0503020000020004" pitchFamily="50" charset="-127"/>
            </a:endParaRPr>
          </a:p>
        </p:txBody>
      </p:sp>
      <p:pic>
        <p:nvPicPr>
          <p:cNvPr id="4" name="그림 3" descr="스크린샷, 만화 영화, PC 게임, 마조렐 블루이(가) 표시된 사진&#10;&#10;자동 생성된 설명">
            <a:extLst>
              <a:ext uri="{FF2B5EF4-FFF2-40B4-BE49-F238E27FC236}">
                <a16:creationId xmlns:a16="http://schemas.microsoft.com/office/drawing/2014/main" id="{8006D380-7964-84F8-16DE-26CF1C86A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532" y="1942227"/>
            <a:ext cx="5808461" cy="3284365"/>
          </a:xfrm>
          <a:prstGeom prst="rect">
            <a:avLst/>
          </a:prstGeom>
        </p:spPr>
      </p:pic>
      <p:sp>
        <p:nvSpPr>
          <p:cNvPr id="3" name="Shape 4783">
            <a:extLst>
              <a:ext uri="{FF2B5EF4-FFF2-40B4-BE49-F238E27FC236}">
                <a16:creationId xmlns:a16="http://schemas.microsoft.com/office/drawing/2014/main" id="{BA6197CB-EE21-7C20-D604-A9C13CE1202B}"/>
              </a:ext>
            </a:extLst>
          </p:cNvPr>
          <p:cNvSpPr/>
          <p:nvPr/>
        </p:nvSpPr>
        <p:spPr>
          <a:xfrm>
            <a:off x="10910554" y="3888949"/>
            <a:ext cx="952373" cy="982390"/>
          </a:xfrm>
          <a:custGeom>
            <a:avLst/>
            <a:gdLst/>
            <a:ahLst/>
            <a:cxnLst/>
            <a:rect l="0" t="0" r="0" b="0"/>
            <a:pathLst>
              <a:path w="120000" h="120000" extrusionOk="0">
                <a:moveTo>
                  <a:pt x="59202" y="119800"/>
                </a:moveTo>
                <a:lnTo>
                  <a:pt x="59202" y="119800"/>
                </a:lnTo>
                <a:cubicBezTo>
                  <a:pt x="26710" y="119800"/>
                  <a:pt x="0" y="93089"/>
                  <a:pt x="0" y="59202"/>
                </a:cubicBezTo>
                <a:cubicBezTo>
                  <a:pt x="0" y="26910"/>
                  <a:pt x="26710" y="0"/>
                  <a:pt x="59202" y="0"/>
                </a:cubicBezTo>
                <a:cubicBezTo>
                  <a:pt x="92890" y="0"/>
                  <a:pt x="119800" y="26910"/>
                  <a:pt x="119800" y="59202"/>
                </a:cubicBezTo>
                <a:cubicBezTo>
                  <a:pt x="119800" y="93089"/>
                  <a:pt x="92890" y="119800"/>
                  <a:pt x="59202" y="119800"/>
                </a:cubicBezTo>
                <a:close/>
                <a:moveTo>
                  <a:pt x="59202" y="11362"/>
                </a:moveTo>
                <a:lnTo>
                  <a:pt x="59202" y="11362"/>
                </a:lnTo>
                <a:cubicBezTo>
                  <a:pt x="32491" y="11362"/>
                  <a:pt x="11362" y="32491"/>
                  <a:pt x="11362" y="59202"/>
                </a:cubicBezTo>
                <a:cubicBezTo>
                  <a:pt x="11362" y="85913"/>
                  <a:pt x="32491" y="108438"/>
                  <a:pt x="59202" y="108438"/>
                </a:cubicBezTo>
                <a:cubicBezTo>
                  <a:pt x="85913" y="108438"/>
                  <a:pt x="108438" y="85913"/>
                  <a:pt x="108438" y="59202"/>
                </a:cubicBezTo>
                <a:cubicBezTo>
                  <a:pt x="108438" y="32491"/>
                  <a:pt x="85913" y="11362"/>
                  <a:pt x="59202" y="11362"/>
                </a:cubicBezTo>
                <a:close/>
              </a:path>
            </a:pathLst>
          </a:custGeom>
          <a:solidFill>
            <a:srgbClr val="FF0000"/>
          </a:solidFill>
          <a:ln>
            <a:noFill/>
          </a:ln>
        </p:spPr>
        <p:txBody>
          <a:bodyPr lIns="45713" tIns="22850" rIns="45713" bIns="22850" anchor="ctr" anchorCtr="0">
            <a:noAutofit/>
          </a:bodyPr>
          <a:lstStyle/>
          <a:p>
            <a:endParaRPr dirty="0">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
        <p:nvSpPr>
          <p:cNvPr id="5" name="Shape 4783">
            <a:extLst>
              <a:ext uri="{FF2B5EF4-FFF2-40B4-BE49-F238E27FC236}">
                <a16:creationId xmlns:a16="http://schemas.microsoft.com/office/drawing/2014/main" id="{839FABC7-775C-573D-E2AE-E80A4E1A964E}"/>
              </a:ext>
            </a:extLst>
          </p:cNvPr>
          <p:cNvSpPr/>
          <p:nvPr/>
        </p:nvSpPr>
        <p:spPr>
          <a:xfrm>
            <a:off x="9094457" y="3552297"/>
            <a:ext cx="952373" cy="982390"/>
          </a:xfrm>
          <a:custGeom>
            <a:avLst/>
            <a:gdLst/>
            <a:ahLst/>
            <a:cxnLst/>
            <a:rect l="0" t="0" r="0" b="0"/>
            <a:pathLst>
              <a:path w="120000" h="120000" extrusionOk="0">
                <a:moveTo>
                  <a:pt x="59202" y="119800"/>
                </a:moveTo>
                <a:lnTo>
                  <a:pt x="59202" y="119800"/>
                </a:lnTo>
                <a:cubicBezTo>
                  <a:pt x="26710" y="119800"/>
                  <a:pt x="0" y="93089"/>
                  <a:pt x="0" y="59202"/>
                </a:cubicBezTo>
                <a:cubicBezTo>
                  <a:pt x="0" y="26910"/>
                  <a:pt x="26710" y="0"/>
                  <a:pt x="59202" y="0"/>
                </a:cubicBezTo>
                <a:cubicBezTo>
                  <a:pt x="92890" y="0"/>
                  <a:pt x="119800" y="26910"/>
                  <a:pt x="119800" y="59202"/>
                </a:cubicBezTo>
                <a:cubicBezTo>
                  <a:pt x="119800" y="93089"/>
                  <a:pt x="92890" y="119800"/>
                  <a:pt x="59202" y="119800"/>
                </a:cubicBezTo>
                <a:close/>
                <a:moveTo>
                  <a:pt x="59202" y="11362"/>
                </a:moveTo>
                <a:lnTo>
                  <a:pt x="59202" y="11362"/>
                </a:lnTo>
                <a:cubicBezTo>
                  <a:pt x="32491" y="11362"/>
                  <a:pt x="11362" y="32491"/>
                  <a:pt x="11362" y="59202"/>
                </a:cubicBezTo>
                <a:cubicBezTo>
                  <a:pt x="11362" y="85913"/>
                  <a:pt x="32491" y="108438"/>
                  <a:pt x="59202" y="108438"/>
                </a:cubicBezTo>
                <a:cubicBezTo>
                  <a:pt x="85913" y="108438"/>
                  <a:pt x="108438" y="85913"/>
                  <a:pt x="108438" y="59202"/>
                </a:cubicBezTo>
                <a:cubicBezTo>
                  <a:pt x="108438" y="32491"/>
                  <a:pt x="85913" y="11362"/>
                  <a:pt x="59202" y="11362"/>
                </a:cubicBezTo>
                <a:close/>
              </a:path>
            </a:pathLst>
          </a:custGeom>
          <a:solidFill>
            <a:srgbClr val="FF0000"/>
          </a:solidFill>
          <a:ln>
            <a:noFill/>
          </a:ln>
        </p:spPr>
        <p:txBody>
          <a:bodyPr lIns="45713" tIns="22850" rIns="45713" bIns="22850" anchor="ctr" anchorCtr="0">
            <a:noAutofit/>
          </a:bodyPr>
          <a:lstStyle/>
          <a:p>
            <a:endParaRPr dirty="0">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
        <p:nvSpPr>
          <p:cNvPr id="7" name="Shape 4783">
            <a:extLst>
              <a:ext uri="{FF2B5EF4-FFF2-40B4-BE49-F238E27FC236}">
                <a16:creationId xmlns:a16="http://schemas.microsoft.com/office/drawing/2014/main" id="{9813ECBC-B220-E270-24A9-2C5A031884E2}"/>
              </a:ext>
            </a:extLst>
          </p:cNvPr>
          <p:cNvSpPr/>
          <p:nvPr/>
        </p:nvSpPr>
        <p:spPr>
          <a:xfrm>
            <a:off x="6449076" y="3846107"/>
            <a:ext cx="952373" cy="982390"/>
          </a:xfrm>
          <a:custGeom>
            <a:avLst/>
            <a:gdLst/>
            <a:ahLst/>
            <a:cxnLst/>
            <a:rect l="0" t="0" r="0" b="0"/>
            <a:pathLst>
              <a:path w="120000" h="120000" extrusionOk="0">
                <a:moveTo>
                  <a:pt x="59202" y="119800"/>
                </a:moveTo>
                <a:lnTo>
                  <a:pt x="59202" y="119800"/>
                </a:lnTo>
                <a:cubicBezTo>
                  <a:pt x="26710" y="119800"/>
                  <a:pt x="0" y="93089"/>
                  <a:pt x="0" y="59202"/>
                </a:cubicBezTo>
                <a:cubicBezTo>
                  <a:pt x="0" y="26910"/>
                  <a:pt x="26710" y="0"/>
                  <a:pt x="59202" y="0"/>
                </a:cubicBezTo>
                <a:cubicBezTo>
                  <a:pt x="92890" y="0"/>
                  <a:pt x="119800" y="26910"/>
                  <a:pt x="119800" y="59202"/>
                </a:cubicBezTo>
                <a:cubicBezTo>
                  <a:pt x="119800" y="93089"/>
                  <a:pt x="92890" y="119800"/>
                  <a:pt x="59202" y="119800"/>
                </a:cubicBezTo>
                <a:close/>
                <a:moveTo>
                  <a:pt x="59202" y="11362"/>
                </a:moveTo>
                <a:lnTo>
                  <a:pt x="59202" y="11362"/>
                </a:lnTo>
                <a:cubicBezTo>
                  <a:pt x="32491" y="11362"/>
                  <a:pt x="11362" y="32491"/>
                  <a:pt x="11362" y="59202"/>
                </a:cubicBezTo>
                <a:cubicBezTo>
                  <a:pt x="11362" y="85913"/>
                  <a:pt x="32491" y="108438"/>
                  <a:pt x="59202" y="108438"/>
                </a:cubicBezTo>
                <a:cubicBezTo>
                  <a:pt x="85913" y="108438"/>
                  <a:pt x="108438" y="85913"/>
                  <a:pt x="108438" y="59202"/>
                </a:cubicBezTo>
                <a:cubicBezTo>
                  <a:pt x="108438" y="32491"/>
                  <a:pt x="85913" y="11362"/>
                  <a:pt x="59202" y="11362"/>
                </a:cubicBezTo>
                <a:close/>
              </a:path>
            </a:pathLst>
          </a:custGeom>
          <a:solidFill>
            <a:srgbClr val="FF0000"/>
          </a:solidFill>
          <a:ln>
            <a:noFill/>
          </a:ln>
        </p:spPr>
        <p:txBody>
          <a:bodyPr lIns="45713" tIns="22850" rIns="45713" bIns="22850" anchor="ctr" anchorCtr="0">
            <a:noAutofit/>
          </a:bodyPr>
          <a:lstStyle/>
          <a:p>
            <a:endParaRPr dirty="0">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Tree>
    <p:extLst>
      <p:ext uri="{BB962C8B-B14F-4D97-AF65-F5344CB8AC3E}">
        <p14:creationId xmlns:p14="http://schemas.microsoft.com/office/powerpoint/2010/main" val="335014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grpSp>
        <p:nvGrpSpPr>
          <p:cNvPr id="14" name="Group 13"/>
          <p:cNvGrpSpPr/>
          <p:nvPr/>
        </p:nvGrpSpPr>
        <p:grpSpPr>
          <a:xfrm>
            <a:off x="4684858" y="-536121"/>
            <a:ext cx="9340645" cy="6553200"/>
            <a:chOff x="12192000" y="0"/>
            <a:chExt cx="9340645" cy="5124450"/>
          </a:xfrm>
        </p:grpSpPr>
        <p:cxnSp>
          <p:nvCxnSpPr>
            <p:cNvPr id="18" name="Straight Connector 17"/>
            <p:cNvCxnSpPr/>
            <p:nvPr/>
          </p:nvCxnSpPr>
          <p:spPr>
            <a:xfrm>
              <a:off x="13612147"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05324" y="5209918"/>
            <a:ext cx="13402647" cy="2215991"/>
          </a:xfrm>
          <a:prstGeom prst="rect">
            <a:avLst/>
          </a:prstGeom>
          <a:noFill/>
        </p:spPr>
        <p:txBody>
          <a:bodyPr wrap="square" rtlCol="0">
            <a:spAutoFit/>
          </a:bodyPr>
          <a:lstStyle/>
          <a:p>
            <a:pPr algn="ctr"/>
            <a:r>
              <a:rPr lang="en-US" sz="13800" dirty="0">
                <a:ln>
                  <a:solidFill>
                    <a:schemeClr val="bg1"/>
                  </a:solidFill>
                </a:ln>
                <a:noFill/>
                <a:latin typeface="맑은 고딕" panose="020B0503020000020004" pitchFamily="50" charset="-127"/>
                <a:ea typeface="Space Age" charset="0"/>
                <a:cs typeface="Space Age" charset="0"/>
              </a:rPr>
              <a:t>GRAXIO</a:t>
            </a:r>
          </a:p>
        </p:txBody>
      </p:sp>
      <p:sp>
        <p:nvSpPr>
          <p:cNvPr id="2" name="Rectangle 1"/>
          <p:cNvSpPr/>
          <p:nvPr/>
        </p:nvSpPr>
        <p:spPr>
          <a:xfrm>
            <a:off x="-40695" y="1141755"/>
            <a:ext cx="6096000" cy="5176158"/>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6" name="TextBox 5"/>
          <p:cNvSpPr txBox="1"/>
          <p:nvPr/>
        </p:nvSpPr>
        <p:spPr>
          <a:xfrm>
            <a:off x="222052" y="2740479"/>
            <a:ext cx="6330430" cy="2246769"/>
          </a:xfrm>
          <a:prstGeom prst="rect">
            <a:avLst/>
          </a:prstGeom>
          <a:noFill/>
        </p:spPr>
        <p:txBody>
          <a:bodyPr wrap="square" rtlCol="0">
            <a:spAutoFit/>
          </a:bodyPr>
          <a:lstStyle/>
          <a:p>
            <a:r>
              <a:rPr lang="en-US" altLang="ko-KR" sz="2000" b="1" dirty="0">
                <a:solidFill>
                  <a:schemeClr val="bg1"/>
                </a:solidFill>
                <a:latin typeface="맑은 고딕" panose="020B0503020000020004" pitchFamily="50" charset="-127"/>
                <a:ea typeface="Space Age" charset="0"/>
                <a:cs typeface="Space Age" charset="0"/>
              </a:rPr>
              <a:t>100</a:t>
            </a:r>
            <a:r>
              <a:rPr lang="ko-KR" altLang="en-US" sz="2000" b="1" dirty="0">
                <a:solidFill>
                  <a:schemeClr val="bg1"/>
                </a:solidFill>
                <a:latin typeface="맑은 고딕" panose="020B0503020000020004" pitchFamily="50" charset="-127"/>
                <a:ea typeface="Space Age" charset="0"/>
                <a:cs typeface="Space Age" charset="0"/>
              </a:rPr>
              <a:t>골드 이하면 쓰레기통을</a:t>
            </a:r>
            <a:r>
              <a:rPr lang="en-US" altLang="ko-KR" sz="2000" b="1" dirty="0">
                <a:solidFill>
                  <a:schemeClr val="bg1"/>
                </a:solidFill>
                <a:latin typeface="맑은 고딕" panose="020B0503020000020004" pitchFamily="50" charset="-127"/>
                <a:ea typeface="Space Age" charset="0"/>
                <a:cs typeface="Space Age" charset="0"/>
              </a:rPr>
              <a:t> </a:t>
            </a:r>
            <a:r>
              <a:rPr lang="ko-KR" altLang="en-US" sz="2000" b="1" dirty="0">
                <a:solidFill>
                  <a:schemeClr val="bg1"/>
                </a:solidFill>
                <a:latin typeface="맑은 고딕" panose="020B0503020000020004" pitchFamily="50" charset="-127"/>
                <a:ea typeface="Space Age" charset="0"/>
                <a:cs typeface="Space Age" charset="0"/>
              </a:rPr>
              <a:t>클릭해 </a:t>
            </a:r>
            <a:r>
              <a:rPr lang="en-US" altLang="ko-KR" sz="2000" b="1" dirty="0">
                <a:solidFill>
                  <a:schemeClr val="bg1"/>
                </a:solidFill>
                <a:latin typeface="맑은 고딕" panose="020B0503020000020004" pitchFamily="50" charset="-127"/>
                <a:ea typeface="Space Age" charset="0"/>
                <a:cs typeface="Space Age" charset="0"/>
              </a:rPr>
              <a:t>1</a:t>
            </a:r>
            <a:r>
              <a:rPr lang="ko-KR" altLang="en-US" sz="2000" b="1" dirty="0" err="1">
                <a:solidFill>
                  <a:schemeClr val="bg1"/>
                </a:solidFill>
                <a:latin typeface="맑은 고딕" panose="020B0503020000020004" pitchFamily="50" charset="-127"/>
                <a:ea typeface="Space Age" charset="0"/>
                <a:cs typeface="Space Age" charset="0"/>
              </a:rPr>
              <a:t>골드씩</a:t>
            </a:r>
            <a:r>
              <a:rPr lang="ko-KR" altLang="en-US" sz="2000" b="1" dirty="0">
                <a:solidFill>
                  <a:schemeClr val="bg1"/>
                </a:solidFill>
                <a:latin typeface="맑은 고딕" panose="020B0503020000020004" pitchFamily="50" charset="-127"/>
                <a:ea typeface="Space Age" charset="0"/>
                <a:cs typeface="Space Age" charset="0"/>
              </a:rPr>
              <a:t> 얻음</a:t>
            </a:r>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   </a:t>
            </a:r>
          </a:p>
          <a:p>
            <a:r>
              <a:rPr lang="ko-KR" altLang="en-US" sz="2000" b="1" dirty="0">
                <a:solidFill>
                  <a:schemeClr val="bg1"/>
                </a:solidFill>
                <a:latin typeface="맑은 고딕" panose="020B0503020000020004" pitchFamily="50" charset="-127"/>
                <a:ea typeface="Space Age" charset="0"/>
                <a:cs typeface="Space Age" charset="0"/>
              </a:rPr>
              <a:t>철문 </a:t>
            </a:r>
            <a:r>
              <a:rPr lang="ko-KR" altLang="en-US" sz="2000" b="1" dirty="0" err="1">
                <a:solidFill>
                  <a:schemeClr val="bg1"/>
                </a:solidFill>
                <a:latin typeface="맑은 고딕" panose="020B0503020000020004" pitchFamily="50" charset="-127"/>
                <a:ea typeface="Space Age" charset="0"/>
                <a:cs typeface="Space Age" charset="0"/>
              </a:rPr>
              <a:t>클릭시</a:t>
            </a:r>
            <a:r>
              <a:rPr lang="ko-KR" altLang="en-US" sz="2000" b="1" dirty="0">
                <a:solidFill>
                  <a:schemeClr val="bg1"/>
                </a:solidFill>
                <a:latin typeface="맑은 고딕" panose="020B0503020000020004" pitchFamily="50" charset="-127"/>
                <a:ea typeface="Space Age" charset="0"/>
                <a:cs typeface="Space Age" charset="0"/>
              </a:rPr>
              <a:t> 다음스테이지로 </a:t>
            </a:r>
            <a:r>
              <a:rPr lang="ko-KR" altLang="en-US" sz="2000" b="1" dirty="0" err="1">
                <a:solidFill>
                  <a:schemeClr val="bg1"/>
                </a:solidFill>
                <a:latin typeface="맑은 고딕" panose="020B0503020000020004" pitchFamily="50" charset="-127"/>
                <a:ea typeface="Space Age" charset="0"/>
                <a:cs typeface="Space Age" charset="0"/>
              </a:rPr>
              <a:t>넘어감</a:t>
            </a:r>
            <a:endParaRPr lang="en-US" altLang="ko-KR" sz="2000" b="1" dirty="0">
              <a:solidFill>
                <a:schemeClr val="bg1"/>
              </a:solidFill>
              <a:latin typeface="맑은 고딕" panose="020B0503020000020004" pitchFamily="50" charset="-127"/>
              <a:ea typeface="Space Age" charset="0"/>
              <a:cs typeface="Space Age" charset="0"/>
            </a:endParaRPr>
          </a:p>
          <a:p>
            <a:endParaRPr lang="ko-KR" altLang="en-US" sz="2000" b="1" dirty="0">
              <a:solidFill>
                <a:schemeClr val="bg1"/>
              </a:solidFill>
              <a:latin typeface="맑은 고딕" panose="020B0503020000020004" pitchFamily="50" charset="-127"/>
              <a:ea typeface="Space Age" charset="0"/>
              <a:cs typeface="Space Age" charset="0"/>
            </a:endParaRPr>
          </a:p>
          <a:p>
            <a:r>
              <a:rPr lang="en-US" altLang="ko-KR" sz="2000" b="1" dirty="0" err="1">
                <a:solidFill>
                  <a:schemeClr val="bg1"/>
                </a:solidFill>
                <a:latin typeface="맑은 고딕" panose="020B0503020000020004" pitchFamily="50" charset="-127"/>
                <a:ea typeface="Space Age" charset="0"/>
                <a:cs typeface="Space Age" charset="0"/>
              </a:rPr>
              <a:t>npc</a:t>
            </a:r>
            <a:r>
              <a:rPr lang="en-US" altLang="ko-KR" sz="2000" b="1" dirty="0">
                <a:solidFill>
                  <a:schemeClr val="bg1"/>
                </a:solidFill>
                <a:latin typeface="맑은 고딕" panose="020B0503020000020004" pitchFamily="50" charset="-127"/>
                <a:ea typeface="Space Age" charset="0"/>
                <a:cs typeface="Space Age" charset="0"/>
              </a:rPr>
              <a:t> </a:t>
            </a:r>
            <a:r>
              <a:rPr lang="ko-KR" altLang="en-US" sz="2000" b="1" dirty="0">
                <a:solidFill>
                  <a:schemeClr val="bg1"/>
                </a:solidFill>
                <a:latin typeface="맑은 고딕" panose="020B0503020000020004" pitchFamily="50" charset="-127"/>
                <a:ea typeface="Space Age" charset="0"/>
                <a:cs typeface="Space Age" charset="0"/>
              </a:rPr>
              <a:t>클릭 시 게임 진행방향 안내</a:t>
            </a:r>
            <a:endParaRPr lang="en-US" altLang="ko-KR" sz="2000" b="1" dirty="0">
              <a:solidFill>
                <a:schemeClr val="bg1"/>
              </a:solidFill>
              <a:latin typeface="맑은 고딕" panose="020B0503020000020004" pitchFamily="50" charset="-127"/>
              <a:ea typeface="Space Age" charset="0"/>
              <a:cs typeface="Space Age" charset="0"/>
            </a:endParaRPr>
          </a:p>
          <a:p>
            <a:endParaRPr lang="en-US"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일정 확률로 돈을 </a:t>
            </a:r>
            <a:r>
              <a:rPr lang="ko-KR" altLang="en-US" sz="2000" b="1" dirty="0" err="1">
                <a:solidFill>
                  <a:schemeClr val="bg1"/>
                </a:solidFill>
                <a:latin typeface="맑은 고딕" panose="020B0503020000020004" pitchFamily="50" charset="-127"/>
                <a:ea typeface="Space Age" charset="0"/>
                <a:cs typeface="Space Age" charset="0"/>
              </a:rPr>
              <a:t>뺏어</a:t>
            </a:r>
            <a:r>
              <a:rPr lang="ko-KR" altLang="en-US" sz="2000" b="1" dirty="0">
                <a:solidFill>
                  <a:schemeClr val="bg1"/>
                </a:solidFill>
                <a:latin typeface="맑은 고딕" panose="020B0503020000020004" pitchFamily="50" charset="-127"/>
                <a:ea typeface="Space Age" charset="0"/>
                <a:cs typeface="Space Age" charset="0"/>
              </a:rPr>
              <a:t> 가는 이벤트 등장</a:t>
            </a:r>
            <a:endParaRPr lang="en-US" sz="2000" b="1" dirty="0">
              <a:solidFill>
                <a:schemeClr val="bg1"/>
              </a:solidFill>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794747" y="1730242"/>
            <a:ext cx="3717865" cy="646331"/>
          </a:xfrm>
          <a:prstGeom prst="rect">
            <a:avLst/>
          </a:prstGeom>
          <a:noFill/>
        </p:spPr>
        <p:txBody>
          <a:bodyPr wrap="square" rtlCol="0">
            <a:spAutoFit/>
          </a:bodyPr>
          <a:lstStyle/>
          <a:p>
            <a:r>
              <a:rPr lang="en-US" altLang="ko-KR" sz="3600" b="1" dirty="0">
                <a:solidFill>
                  <a:srgbClr val="D4D3D2"/>
                </a:solidFill>
                <a:latin typeface="맑은 고딕" panose="020B0503020000020004" pitchFamily="50" charset="-127"/>
                <a:ea typeface="Space Age" charset="0"/>
                <a:cs typeface="Space Age" charset="0"/>
              </a:rPr>
              <a:t>&lt;</a:t>
            </a:r>
            <a:r>
              <a:rPr lang="ko-KR" altLang="en-US" sz="3600" b="1" dirty="0">
                <a:solidFill>
                  <a:srgbClr val="D4D3D2"/>
                </a:solidFill>
                <a:latin typeface="맑은 고딕" panose="020B0503020000020004" pitchFamily="50" charset="-127"/>
                <a:ea typeface="Space Age" charset="0"/>
                <a:cs typeface="Space Age" charset="0"/>
              </a:rPr>
              <a:t>뒷골목</a:t>
            </a:r>
            <a:r>
              <a:rPr lang="en-US" altLang="ko-KR" sz="3600" b="1" dirty="0">
                <a:solidFill>
                  <a:srgbClr val="D4D3D2"/>
                </a:solidFill>
                <a:latin typeface="맑은 고딕" panose="020B0503020000020004" pitchFamily="50" charset="-127"/>
                <a:ea typeface="Space Age" charset="0"/>
                <a:cs typeface="Space Age" charset="0"/>
              </a:rPr>
              <a:t>&gt;</a:t>
            </a:r>
            <a:endParaRPr lang="en-US" sz="3600" b="1" dirty="0">
              <a:solidFill>
                <a:srgbClr val="D4D3D2"/>
              </a:solidFill>
              <a:latin typeface="맑은 고딕" panose="020B0503020000020004" pitchFamily="50" charset="-127"/>
              <a:ea typeface="Space Age" charset="0"/>
              <a:cs typeface="Space Age" charset="0"/>
            </a:endParaRPr>
          </a:p>
        </p:txBody>
      </p:sp>
      <p:pic>
        <p:nvPicPr>
          <p:cNvPr id="4" name="그림 3" descr="스크린샷, PC 게임, 비디오 게임 소프트웨어, 3D 모델링이(가) 표시된 사진&#10;&#10;자동 생성된 설명">
            <a:extLst>
              <a:ext uri="{FF2B5EF4-FFF2-40B4-BE49-F238E27FC236}">
                <a16:creationId xmlns:a16="http://schemas.microsoft.com/office/drawing/2014/main" id="{92E17F50-0202-519C-96F7-8F9E6C531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21" y="1864541"/>
            <a:ext cx="5815326" cy="3286392"/>
          </a:xfrm>
          <a:prstGeom prst="rect">
            <a:avLst/>
          </a:prstGeom>
        </p:spPr>
      </p:pic>
      <p:sp>
        <p:nvSpPr>
          <p:cNvPr id="8" name="TextBox 7">
            <a:extLst>
              <a:ext uri="{FF2B5EF4-FFF2-40B4-BE49-F238E27FC236}">
                <a16:creationId xmlns:a16="http://schemas.microsoft.com/office/drawing/2014/main" id="{35EDF653-4242-3358-0754-C504C76E8EC6}"/>
              </a:ext>
            </a:extLst>
          </p:cNvPr>
          <p:cNvSpPr txBox="1"/>
          <p:nvPr/>
        </p:nvSpPr>
        <p:spPr>
          <a:xfrm>
            <a:off x="-479785" y="197528"/>
            <a:ext cx="4674509" cy="830997"/>
          </a:xfrm>
          <a:prstGeom prst="rect">
            <a:avLst/>
          </a:prstGeom>
          <a:noFill/>
        </p:spPr>
        <p:txBody>
          <a:bodyPr wrap="square" rtlCol="0">
            <a:spAutoFit/>
          </a:bodyPr>
          <a:lstStyle/>
          <a:p>
            <a:pPr algn="ctr"/>
            <a:r>
              <a:rPr lang="ko-KR" altLang="en-US" sz="4800" b="1" dirty="0">
                <a:latin typeface="맑은 고딕" panose="020B0503020000020004" pitchFamily="50" charset="-127"/>
              </a:rPr>
              <a:t>스테이지 </a:t>
            </a:r>
            <a:r>
              <a:rPr lang="en-US" altLang="ko-KR" sz="4800" b="1" dirty="0">
                <a:latin typeface="맑은 고딕" panose="020B0503020000020004" pitchFamily="50" charset="-127"/>
              </a:rPr>
              <a:t>2</a:t>
            </a:r>
            <a:endParaRPr lang="en-US" sz="4800" b="1" dirty="0">
              <a:latin typeface="맑은 고딕" panose="020B0503020000020004" pitchFamily="50" charset="-127"/>
            </a:endParaRPr>
          </a:p>
        </p:txBody>
      </p:sp>
      <p:sp>
        <p:nvSpPr>
          <p:cNvPr id="3" name="Shape 4783">
            <a:extLst>
              <a:ext uri="{FF2B5EF4-FFF2-40B4-BE49-F238E27FC236}">
                <a16:creationId xmlns:a16="http://schemas.microsoft.com/office/drawing/2014/main" id="{7B12D541-0805-0FA3-6BBF-1A10185513BB}"/>
              </a:ext>
            </a:extLst>
          </p:cNvPr>
          <p:cNvSpPr/>
          <p:nvPr/>
        </p:nvSpPr>
        <p:spPr>
          <a:xfrm>
            <a:off x="10151965" y="4024293"/>
            <a:ext cx="952373" cy="982390"/>
          </a:xfrm>
          <a:custGeom>
            <a:avLst/>
            <a:gdLst/>
            <a:ahLst/>
            <a:cxnLst/>
            <a:rect l="0" t="0" r="0" b="0"/>
            <a:pathLst>
              <a:path w="120000" h="120000" extrusionOk="0">
                <a:moveTo>
                  <a:pt x="59202" y="119800"/>
                </a:moveTo>
                <a:lnTo>
                  <a:pt x="59202" y="119800"/>
                </a:lnTo>
                <a:cubicBezTo>
                  <a:pt x="26710" y="119800"/>
                  <a:pt x="0" y="93089"/>
                  <a:pt x="0" y="59202"/>
                </a:cubicBezTo>
                <a:cubicBezTo>
                  <a:pt x="0" y="26910"/>
                  <a:pt x="26710" y="0"/>
                  <a:pt x="59202" y="0"/>
                </a:cubicBezTo>
                <a:cubicBezTo>
                  <a:pt x="92890" y="0"/>
                  <a:pt x="119800" y="26910"/>
                  <a:pt x="119800" y="59202"/>
                </a:cubicBezTo>
                <a:cubicBezTo>
                  <a:pt x="119800" y="93089"/>
                  <a:pt x="92890" y="119800"/>
                  <a:pt x="59202" y="119800"/>
                </a:cubicBezTo>
                <a:close/>
                <a:moveTo>
                  <a:pt x="59202" y="11362"/>
                </a:moveTo>
                <a:lnTo>
                  <a:pt x="59202" y="11362"/>
                </a:lnTo>
                <a:cubicBezTo>
                  <a:pt x="32491" y="11362"/>
                  <a:pt x="11362" y="32491"/>
                  <a:pt x="11362" y="59202"/>
                </a:cubicBezTo>
                <a:cubicBezTo>
                  <a:pt x="11362" y="85913"/>
                  <a:pt x="32491" y="108438"/>
                  <a:pt x="59202" y="108438"/>
                </a:cubicBezTo>
                <a:cubicBezTo>
                  <a:pt x="85913" y="108438"/>
                  <a:pt x="108438" y="85913"/>
                  <a:pt x="108438" y="59202"/>
                </a:cubicBezTo>
                <a:cubicBezTo>
                  <a:pt x="108438" y="32491"/>
                  <a:pt x="85913" y="11362"/>
                  <a:pt x="59202" y="11362"/>
                </a:cubicBezTo>
                <a:close/>
              </a:path>
            </a:pathLst>
          </a:custGeom>
          <a:solidFill>
            <a:srgbClr val="FF0000"/>
          </a:solidFill>
          <a:ln>
            <a:noFill/>
          </a:ln>
        </p:spPr>
        <p:txBody>
          <a:bodyPr lIns="45713" tIns="22850" rIns="45713" bIns="22850" anchor="ctr" anchorCtr="0">
            <a:noAutofit/>
          </a:bodyPr>
          <a:lstStyle/>
          <a:p>
            <a:endParaRPr dirty="0">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Tree>
    <p:extLst>
      <p:ext uri="{BB962C8B-B14F-4D97-AF65-F5344CB8AC3E}">
        <p14:creationId xmlns:p14="http://schemas.microsoft.com/office/powerpoint/2010/main" val="71223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grpSp>
        <p:nvGrpSpPr>
          <p:cNvPr id="14" name="Group 13"/>
          <p:cNvGrpSpPr/>
          <p:nvPr/>
        </p:nvGrpSpPr>
        <p:grpSpPr>
          <a:xfrm>
            <a:off x="4684858" y="-536121"/>
            <a:ext cx="9340645" cy="6553200"/>
            <a:chOff x="12192000" y="0"/>
            <a:chExt cx="9340645" cy="5124450"/>
          </a:xfrm>
        </p:grpSpPr>
        <p:cxnSp>
          <p:nvCxnSpPr>
            <p:cNvPr id="18" name="Straight Connector 17"/>
            <p:cNvCxnSpPr/>
            <p:nvPr/>
          </p:nvCxnSpPr>
          <p:spPr>
            <a:xfrm>
              <a:off x="13612147"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A00405"/>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605324" y="5209918"/>
            <a:ext cx="13402647" cy="2215991"/>
          </a:xfrm>
          <a:prstGeom prst="rect">
            <a:avLst/>
          </a:prstGeom>
          <a:noFill/>
        </p:spPr>
        <p:txBody>
          <a:bodyPr wrap="square" rtlCol="0">
            <a:spAutoFit/>
          </a:bodyPr>
          <a:lstStyle/>
          <a:p>
            <a:pPr algn="ctr"/>
            <a:r>
              <a:rPr lang="en-US" sz="13800" dirty="0">
                <a:ln>
                  <a:solidFill>
                    <a:schemeClr val="bg1"/>
                  </a:solidFill>
                </a:ln>
                <a:noFill/>
                <a:latin typeface="맑은 고딕" panose="020B0503020000020004" pitchFamily="50" charset="-127"/>
                <a:ea typeface="Space Age" charset="0"/>
                <a:cs typeface="Space Age" charset="0"/>
              </a:rPr>
              <a:t>GRAXIO</a:t>
            </a:r>
          </a:p>
        </p:txBody>
      </p:sp>
      <p:sp>
        <p:nvSpPr>
          <p:cNvPr id="2" name="Rectangle 1"/>
          <p:cNvSpPr/>
          <p:nvPr/>
        </p:nvSpPr>
        <p:spPr>
          <a:xfrm>
            <a:off x="-30942" y="1164284"/>
            <a:ext cx="6096000" cy="5176158"/>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6" name="TextBox 5"/>
          <p:cNvSpPr txBox="1"/>
          <p:nvPr/>
        </p:nvSpPr>
        <p:spPr>
          <a:xfrm>
            <a:off x="7230799" y="5183956"/>
            <a:ext cx="3429523" cy="461665"/>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도박 </a:t>
            </a:r>
            <a:r>
              <a:rPr lang="ko-KR" altLang="en-US" sz="2400" b="1" dirty="0" err="1">
                <a:latin typeface="맑은 고딕" panose="020B0503020000020004" pitchFamily="50" charset="-127"/>
                <a:ea typeface="Space Age" charset="0"/>
                <a:cs typeface="Space Age" charset="0"/>
              </a:rPr>
              <a:t>성공시</a:t>
            </a:r>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635352" y="1505511"/>
            <a:ext cx="3717865" cy="646331"/>
          </a:xfrm>
          <a:prstGeom prst="rect">
            <a:avLst/>
          </a:prstGeom>
          <a:noFill/>
        </p:spPr>
        <p:txBody>
          <a:bodyPr wrap="square" rtlCol="0">
            <a:spAutoFit/>
          </a:bodyPr>
          <a:lstStyle/>
          <a:p>
            <a:r>
              <a:rPr lang="en-US" altLang="ko-KR" sz="3600" b="1" dirty="0">
                <a:solidFill>
                  <a:srgbClr val="D4D3D2"/>
                </a:solidFill>
                <a:latin typeface="맑은 고딕" panose="020B0503020000020004" pitchFamily="50" charset="-127"/>
                <a:ea typeface="Space Age" charset="0"/>
                <a:cs typeface="Space Age" charset="0"/>
              </a:rPr>
              <a:t>&lt;</a:t>
            </a:r>
            <a:r>
              <a:rPr lang="ko-KR" altLang="en-US" sz="3600" b="1" dirty="0" err="1">
                <a:solidFill>
                  <a:srgbClr val="D4D3D2"/>
                </a:solidFill>
                <a:latin typeface="맑은 고딕" panose="020B0503020000020004" pitchFamily="50" charset="-127"/>
                <a:ea typeface="Space Age" charset="0"/>
                <a:cs typeface="Space Age" charset="0"/>
              </a:rPr>
              <a:t>게임장</a:t>
            </a:r>
            <a:r>
              <a:rPr lang="en-US" altLang="ko-KR" sz="3600" b="1" dirty="0">
                <a:solidFill>
                  <a:srgbClr val="D4D3D2"/>
                </a:solidFill>
                <a:latin typeface="맑은 고딕" panose="020B0503020000020004" pitchFamily="50" charset="-127"/>
                <a:ea typeface="Space Age" charset="0"/>
                <a:cs typeface="Space Age" charset="0"/>
              </a:rPr>
              <a:t>&gt;</a:t>
            </a:r>
            <a:endParaRPr lang="en-US" sz="3600" b="1" dirty="0">
              <a:solidFill>
                <a:srgbClr val="D4D3D2"/>
              </a:solidFill>
              <a:latin typeface="맑은 고딕" panose="020B0503020000020004" pitchFamily="50" charset="-127"/>
              <a:ea typeface="Space Age" charset="0"/>
              <a:cs typeface="Space Age" charset="0"/>
            </a:endParaRPr>
          </a:p>
        </p:txBody>
      </p:sp>
      <p:pic>
        <p:nvPicPr>
          <p:cNvPr id="4" name="그림 3" descr="스크린샷, 만화 영화, PC 게임, 비디오 게임 소프트웨어이(가) 표시된 사진&#10;&#10;자동 생성된 설명">
            <a:extLst>
              <a:ext uri="{FF2B5EF4-FFF2-40B4-BE49-F238E27FC236}">
                <a16:creationId xmlns:a16="http://schemas.microsoft.com/office/drawing/2014/main" id="{3D558115-703C-C97B-AAFF-6E629F51E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633" y="2052871"/>
            <a:ext cx="5565178" cy="3129320"/>
          </a:xfrm>
          <a:prstGeom prst="rect">
            <a:avLst/>
          </a:prstGeom>
        </p:spPr>
      </p:pic>
      <p:sp>
        <p:nvSpPr>
          <p:cNvPr id="5" name="TextBox 4">
            <a:extLst>
              <a:ext uri="{FF2B5EF4-FFF2-40B4-BE49-F238E27FC236}">
                <a16:creationId xmlns:a16="http://schemas.microsoft.com/office/drawing/2014/main" id="{5945ABBE-36A4-77FA-5084-C684D4543998}"/>
              </a:ext>
            </a:extLst>
          </p:cNvPr>
          <p:cNvSpPr txBox="1"/>
          <p:nvPr/>
        </p:nvSpPr>
        <p:spPr>
          <a:xfrm>
            <a:off x="861642" y="2413967"/>
            <a:ext cx="5123757" cy="3231654"/>
          </a:xfrm>
          <a:prstGeom prst="rect">
            <a:avLst/>
          </a:prstGeom>
          <a:noFill/>
        </p:spPr>
        <p:txBody>
          <a:bodyPr wrap="square" rtlCol="0">
            <a:spAutoFit/>
          </a:bodyPr>
          <a:lstStyle/>
          <a:p>
            <a:r>
              <a:rPr lang="en-US" altLang="ko-KR" sz="2000" b="1" dirty="0" err="1">
                <a:solidFill>
                  <a:schemeClr val="bg1"/>
                </a:solidFill>
                <a:latin typeface="맑은 고딕" panose="020B0503020000020004" pitchFamily="50" charset="-127"/>
                <a:ea typeface="Space Age" charset="0"/>
                <a:cs typeface="Space Age" charset="0"/>
              </a:rPr>
              <a:t>npc</a:t>
            </a:r>
            <a:r>
              <a:rPr lang="en-US" altLang="ko-KR" sz="2000" b="1" dirty="0">
                <a:solidFill>
                  <a:schemeClr val="bg1"/>
                </a:solidFill>
                <a:latin typeface="맑은 고딕" panose="020B0503020000020004" pitchFamily="50" charset="-127"/>
                <a:ea typeface="Space Age" charset="0"/>
                <a:cs typeface="Space Age" charset="0"/>
              </a:rPr>
              <a:t> </a:t>
            </a:r>
            <a:r>
              <a:rPr lang="ko-KR" altLang="en-US" sz="2000" b="1" dirty="0">
                <a:solidFill>
                  <a:schemeClr val="bg1"/>
                </a:solidFill>
                <a:latin typeface="맑은 고딕" panose="020B0503020000020004" pitchFamily="50" charset="-127"/>
                <a:ea typeface="Space Age" charset="0"/>
                <a:cs typeface="Space Age" charset="0"/>
              </a:rPr>
              <a:t>클릭 시 게임 진행방향 안내</a:t>
            </a:r>
            <a:endParaRPr lang="en-US" altLang="ko-KR" sz="2000" b="1" dirty="0">
              <a:solidFill>
                <a:schemeClr val="bg1"/>
              </a:solidFill>
              <a:latin typeface="맑은 고딕" panose="020B0503020000020004" pitchFamily="50" charset="-127"/>
              <a:ea typeface="Space Age" charset="0"/>
              <a:cs typeface="Space Age" charset="0"/>
            </a:endParaRPr>
          </a:p>
          <a:p>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주사위 게임을 플레이한다</a:t>
            </a:r>
            <a:r>
              <a:rPr lang="en-US" altLang="ko-KR" sz="2000" b="1" dirty="0">
                <a:solidFill>
                  <a:schemeClr val="bg1"/>
                </a:solidFill>
                <a:latin typeface="맑은 고딕" panose="020B0503020000020004" pitchFamily="50" charset="-127"/>
                <a:ea typeface="Space Age" charset="0"/>
                <a:cs typeface="Space Age" charset="0"/>
              </a:rPr>
              <a:t>.</a:t>
            </a:r>
          </a:p>
          <a:p>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브랜드 강화 게임을 플레이한다</a:t>
            </a:r>
            <a:r>
              <a:rPr lang="en-US" altLang="ko-KR" sz="2000" b="1" dirty="0">
                <a:solidFill>
                  <a:schemeClr val="bg1"/>
                </a:solidFill>
                <a:latin typeface="맑은 고딕" panose="020B0503020000020004" pitchFamily="50" charset="-127"/>
                <a:ea typeface="Space Age" charset="0"/>
                <a:cs typeface="Space Age" charset="0"/>
              </a:rPr>
              <a:t>.</a:t>
            </a:r>
          </a:p>
          <a:p>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슬롯머신 게임을 플레이한다</a:t>
            </a:r>
            <a:endParaRPr lang="en-US" altLang="ko-KR" sz="2000" b="1" dirty="0">
              <a:solidFill>
                <a:schemeClr val="bg1"/>
              </a:solidFill>
              <a:latin typeface="맑은 고딕" panose="020B0503020000020004" pitchFamily="50" charset="-127"/>
              <a:ea typeface="Space Age" charset="0"/>
              <a:cs typeface="Space Age" charset="0"/>
            </a:endParaRPr>
          </a:p>
          <a:p>
            <a:endParaRPr lang="en-US" altLang="ko-KR" sz="2000" b="1" dirty="0">
              <a:solidFill>
                <a:schemeClr val="bg1"/>
              </a:solidFill>
              <a:latin typeface="맑은 고딕" panose="020B0503020000020004" pitchFamily="50" charset="-127"/>
              <a:ea typeface="Space Age" charset="0"/>
              <a:cs typeface="Space Age" charset="0"/>
            </a:endParaRPr>
          </a:p>
          <a:p>
            <a:r>
              <a:rPr lang="ko-KR" altLang="en-US" sz="2000" b="1" dirty="0">
                <a:solidFill>
                  <a:schemeClr val="bg1"/>
                </a:solidFill>
                <a:latin typeface="맑은 고딕" panose="020B0503020000020004" pitchFamily="50" charset="-127"/>
                <a:ea typeface="Space Age" charset="0"/>
                <a:cs typeface="Space Age" charset="0"/>
              </a:rPr>
              <a:t>해적 </a:t>
            </a:r>
            <a:r>
              <a:rPr lang="ko-KR" altLang="en-US" sz="2000" b="1" dirty="0" err="1">
                <a:solidFill>
                  <a:schemeClr val="bg1"/>
                </a:solidFill>
                <a:latin typeface="맑은 고딕" panose="020B0503020000020004" pitchFamily="50" charset="-127"/>
                <a:ea typeface="Space Age" charset="0"/>
                <a:cs typeface="Space Age" charset="0"/>
              </a:rPr>
              <a:t>룰렛</a:t>
            </a:r>
            <a:r>
              <a:rPr lang="ko-KR" altLang="en-US" sz="2000" b="1" dirty="0">
                <a:solidFill>
                  <a:schemeClr val="bg1"/>
                </a:solidFill>
                <a:latin typeface="맑은 고딕" panose="020B0503020000020004" pitchFamily="50" charset="-127"/>
                <a:ea typeface="Space Age" charset="0"/>
                <a:cs typeface="Space Age" charset="0"/>
              </a:rPr>
              <a:t> 게임을 플레이한다</a:t>
            </a:r>
            <a:r>
              <a:rPr lang="en-US" altLang="ko-KR" sz="2000" b="1" dirty="0">
                <a:solidFill>
                  <a:schemeClr val="bg1"/>
                </a:solidFill>
                <a:latin typeface="맑은 고딕" panose="020B0503020000020004" pitchFamily="50" charset="-127"/>
                <a:ea typeface="Space Age" charset="0"/>
                <a:cs typeface="Space Age" charset="0"/>
              </a:rPr>
              <a:t>.</a:t>
            </a:r>
          </a:p>
          <a:p>
            <a:endParaRPr lang="en-US" altLang="ko-KR" sz="2400" b="1" dirty="0">
              <a:latin typeface="맑은 고딕" panose="020B0503020000020004" pitchFamily="50" charset="-127"/>
              <a:ea typeface="Space Age" charset="0"/>
              <a:cs typeface="Space Age" charset="0"/>
            </a:endParaRPr>
          </a:p>
        </p:txBody>
      </p:sp>
      <p:sp>
        <p:nvSpPr>
          <p:cNvPr id="8" name="TextBox 7">
            <a:extLst>
              <a:ext uri="{FF2B5EF4-FFF2-40B4-BE49-F238E27FC236}">
                <a16:creationId xmlns:a16="http://schemas.microsoft.com/office/drawing/2014/main" id="{3C4C9CD2-FC61-EEFE-BD17-02AC50F7B9C6}"/>
              </a:ext>
            </a:extLst>
          </p:cNvPr>
          <p:cNvSpPr txBox="1"/>
          <p:nvPr/>
        </p:nvSpPr>
        <p:spPr>
          <a:xfrm>
            <a:off x="-479785" y="197528"/>
            <a:ext cx="4674509" cy="830997"/>
          </a:xfrm>
          <a:prstGeom prst="rect">
            <a:avLst/>
          </a:prstGeom>
          <a:noFill/>
        </p:spPr>
        <p:txBody>
          <a:bodyPr wrap="square" rtlCol="0">
            <a:spAutoFit/>
          </a:bodyPr>
          <a:lstStyle/>
          <a:p>
            <a:pPr algn="ctr"/>
            <a:r>
              <a:rPr lang="ko-KR" altLang="en-US" sz="4800" b="1" dirty="0">
                <a:latin typeface="맑은 고딕" panose="020B0503020000020004" pitchFamily="50" charset="-127"/>
              </a:rPr>
              <a:t>스테이지 </a:t>
            </a:r>
            <a:r>
              <a:rPr lang="en-US" altLang="ko-KR" sz="4800" b="1" dirty="0">
                <a:latin typeface="맑은 고딕" panose="020B0503020000020004" pitchFamily="50" charset="-127"/>
              </a:rPr>
              <a:t>3</a:t>
            </a:r>
            <a:endParaRPr lang="en-US" sz="4800" b="1" dirty="0">
              <a:latin typeface="맑은 고딕" panose="020B0503020000020004" pitchFamily="50" charset="-127"/>
            </a:endParaRPr>
          </a:p>
        </p:txBody>
      </p:sp>
      <p:sp>
        <p:nvSpPr>
          <p:cNvPr id="3" name="Shape 4783">
            <a:extLst>
              <a:ext uri="{FF2B5EF4-FFF2-40B4-BE49-F238E27FC236}">
                <a16:creationId xmlns:a16="http://schemas.microsoft.com/office/drawing/2014/main" id="{D242B447-00C2-DC70-FF0C-649DA36336F2}"/>
              </a:ext>
            </a:extLst>
          </p:cNvPr>
          <p:cNvSpPr/>
          <p:nvPr/>
        </p:nvSpPr>
        <p:spPr>
          <a:xfrm>
            <a:off x="7544818" y="3261168"/>
            <a:ext cx="952373" cy="982390"/>
          </a:xfrm>
          <a:custGeom>
            <a:avLst/>
            <a:gdLst/>
            <a:ahLst/>
            <a:cxnLst/>
            <a:rect l="0" t="0" r="0" b="0"/>
            <a:pathLst>
              <a:path w="120000" h="120000" extrusionOk="0">
                <a:moveTo>
                  <a:pt x="59202" y="119800"/>
                </a:moveTo>
                <a:lnTo>
                  <a:pt x="59202" y="119800"/>
                </a:lnTo>
                <a:cubicBezTo>
                  <a:pt x="26710" y="119800"/>
                  <a:pt x="0" y="93089"/>
                  <a:pt x="0" y="59202"/>
                </a:cubicBezTo>
                <a:cubicBezTo>
                  <a:pt x="0" y="26910"/>
                  <a:pt x="26710" y="0"/>
                  <a:pt x="59202" y="0"/>
                </a:cubicBezTo>
                <a:cubicBezTo>
                  <a:pt x="92890" y="0"/>
                  <a:pt x="119800" y="26910"/>
                  <a:pt x="119800" y="59202"/>
                </a:cubicBezTo>
                <a:cubicBezTo>
                  <a:pt x="119800" y="93089"/>
                  <a:pt x="92890" y="119800"/>
                  <a:pt x="59202" y="119800"/>
                </a:cubicBezTo>
                <a:close/>
                <a:moveTo>
                  <a:pt x="59202" y="11362"/>
                </a:moveTo>
                <a:lnTo>
                  <a:pt x="59202" y="11362"/>
                </a:lnTo>
                <a:cubicBezTo>
                  <a:pt x="32491" y="11362"/>
                  <a:pt x="11362" y="32491"/>
                  <a:pt x="11362" y="59202"/>
                </a:cubicBezTo>
                <a:cubicBezTo>
                  <a:pt x="11362" y="85913"/>
                  <a:pt x="32491" y="108438"/>
                  <a:pt x="59202" y="108438"/>
                </a:cubicBezTo>
                <a:cubicBezTo>
                  <a:pt x="85913" y="108438"/>
                  <a:pt x="108438" y="85913"/>
                  <a:pt x="108438" y="59202"/>
                </a:cubicBezTo>
                <a:cubicBezTo>
                  <a:pt x="108438" y="32491"/>
                  <a:pt x="85913" y="11362"/>
                  <a:pt x="59202" y="11362"/>
                </a:cubicBezTo>
                <a:close/>
              </a:path>
            </a:pathLst>
          </a:custGeom>
          <a:solidFill>
            <a:srgbClr val="FF0000"/>
          </a:solidFill>
          <a:ln>
            <a:noFill/>
          </a:ln>
        </p:spPr>
        <p:txBody>
          <a:bodyPr lIns="45713" tIns="22850" rIns="45713" bIns="22850" anchor="ctr" anchorCtr="0">
            <a:noAutofit/>
          </a:bodyPr>
          <a:lstStyle/>
          <a:p>
            <a:endParaRPr dirty="0">
              <a:latin typeface="맑은 고딕" panose="020B0503020000020004" pitchFamily="50" charset="-127"/>
              <a:ea typeface="맑은 고딕" panose="020B0503020000020004" pitchFamily="50" charset="-127"/>
              <a:cs typeface="Roboto" panose="02000000000000000000"/>
              <a:sym typeface="Roboto" panose="02000000000000000000"/>
            </a:endParaRPr>
          </a:p>
        </p:txBody>
      </p:sp>
    </p:spTree>
    <p:extLst>
      <p:ext uri="{BB962C8B-B14F-4D97-AF65-F5344CB8AC3E}">
        <p14:creationId xmlns:p14="http://schemas.microsoft.com/office/powerpoint/2010/main" val="250678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sp>
        <p:nvSpPr>
          <p:cNvPr id="6" name="TextBox 5"/>
          <p:cNvSpPr txBox="1"/>
          <p:nvPr/>
        </p:nvSpPr>
        <p:spPr>
          <a:xfrm>
            <a:off x="506448" y="2223702"/>
            <a:ext cx="3429523" cy="461665"/>
          </a:xfrm>
          <a:prstGeom prst="rect">
            <a:avLst/>
          </a:prstGeom>
          <a:noFill/>
        </p:spPr>
        <p:txBody>
          <a:bodyPr wrap="square" rtlCol="0">
            <a:spAutoFit/>
          </a:bodyPr>
          <a:lstStyle/>
          <a:p>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45331" y="1364494"/>
            <a:ext cx="5541094" cy="646331"/>
          </a:xfrm>
          <a:prstGeom prst="rect">
            <a:avLst/>
          </a:prstGeom>
          <a:noFill/>
        </p:spPr>
        <p:txBody>
          <a:bodyPr wrap="square" rtlCol="0">
            <a:spAutoFit/>
          </a:bodyPr>
          <a:lstStyle/>
          <a:p>
            <a:r>
              <a:rPr lang="ko-KR" altLang="en-US" sz="3600" dirty="0">
                <a:solidFill>
                  <a:srgbClr val="D4D3D2"/>
                </a:solidFill>
                <a:latin typeface="맑은 고딕" panose="020B0503020000020004" pitchFamily="50" charset="-127"/>
                <a:ea typeface="Space Age" charset="0"/>
                <a:cs typeface="Space Age" charset="0"/>
              </a:rPr>
              <a:t>미니게임</a:t>
            </a:r>
            <a:r>
              <a:rPr lang="en-US" altLang="ko-KR" sz="3600" dirty="0">
                <a:solidFill>
                  <a:srgbClr val="D4D3D2"/>
                </a:solidFill>
                <a:latin typeface="맑은 고딕" panose="020B0503020000020004" pitchFamily="50" charset="-127"/>
                <a:ea typeface="Space Age" charset="0"/>
                <a:cs typeface="Space Age" charset="0"/>
              </a:rPr>
              <a:t>- </a:t>
            </a:r>
            <a:r>
              <a:rPr lang="ko-KR" altLang="en-US" sz="3600" dirty="0">
                <a:solidFill>
                  <a:srgbClr val="D4D3D2"/>
                </a:solidFill>
                <a:latin typeface="맑은 고딕" panose="020B0503020000020004" pitchFamily="50" charset="-127"/>
                <a:ea typeface="Space Age" charset="0"/>
                <a:cs typeface="Space Age" charset="0"/>
              </a:rPr>
              <a:t>슬롯머신</a:t>
            </a:r>
            <a:endParaRPr lang="en-US" sz="3600" dirty="0">
              <a:solidFill>
                <a:srgbClr val="D4D3D2"/>
              </a:solidFill>
              <a:latin typeface="맑은 고딕" panose="020B0503020000020004" pitchFamily="50" charset="-127"/>
              <a:ea typeface="Space Age" charset="0"/>
              <a:cs typeface="Space Age" charset="0"/>
            </a:endParaRPr>
          </a:p>
        </p:txBody>
      </p:sp>
      <p:sp>
        <p:nvSpPr>
          <p:cNvPr id="31" name="TextBox 30">
            <a:extLst>
              <a:ext uri="{FF2B5EF4-FFF2-40B4-BE49-F238E27FC236}">
                <a16:creationId xmlns:a16="http://schemas.microsoft.com/office/drawing/2014/main" id="{AFE707A4-61BA-1BEB-0496-A89C8BEB7CC0}"/>
              </a:ext>
            </a:extLst>
          </p:cNvPr>
          <p:cNvSpPr txBox="1"/>
          <p:nvPr/>
        </p:nvSpPr>
        <p:spPr>
          <a:xfrm>
            <a:off x="-738538" y="182121"/>
            <a:ext cx="7110763" cy="830997"/>
          </a:xfrm>
          <a:prstGeom prst="rect">
            <a:avLst/>
          </a:prstGeom>
          <a:noFill/>
        </p:spPr>
        <p:txBody>
          <a:bodyPr wrap="square" rtlCol="0">
            <a:spAutoFit/>
          </a:bodyPr>
          <a:lstStyle/>
          <a:p>
            <a:pPr algn="ctr"/>
            <a:r>
              <a:rPr lang="ko-KR" altLang="en-US" sz="4800" b="1">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미니게임</a:t>
            </a:r>
            <a:endParaRPr lang="en-US" sz="4800" b="1" dirty="0">
              <a:latin typeface="맑은 고딕" panose="020B0503020000020004" pitchFamily="50" charset="-127"/>
            </a:endParaRPr>
          </a:p>
        </p:txBody>
      </p:sp>
      <p:pic>
        <p:nvPicPr>
          <p:cNvPr id="4" name="그림 3" descr="텍스트, 스크린샷이(가) 표시된 사진&#10;&#10;자동 생성된 설명">
            <a:extLst>
              <a:ext uri="{FF2B5EF4-FFF2-40B4-BE49-F238E27FC236}">
                <a16:creationId xmlns:a16="http://schemas.microsoft.com/office/drawing/2014/main" id="{04D7A2A0-2C20-7C93-3C8A-FEDBB5498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63" y="1119901"/>
            <a:ext cx="4801639" cy="2669266"/>
          </a:xfrm>
          <a:prstGeom prst="rect">
            <a:avLst/>
          </a:prstGeom>
        </p:spPr>
      </p:pic>
      <p:sp>
        <p:nvSpPr>
          <p:cNvPr id="8" name="TextBox 7">
            <a:extLst>
              <a:ext uri="{FF2B5EF4-FFF2-40B4-BE49-F238E27FC236}">
                <a16:creationId xmlns:a16="http://schemas.microsoft.com/office/drawing/2014/main" id="{7A2960C9-EAB4-FC52-F978-19B35DD5913C}"/>
              </a:ext>
            </a:extLst>
          </p:cNvPr>
          <p:cNvSpPr txBox="1"/>
          <p:nvPr/>
        </p:nvSpPr>
        <p:spPr>
          <a:xfrm>
            <a:off x="1878564" y="3909710"/>
            <a:ext cx="3429523" cy="461665"/>
          </a:xfrm>
          <a:prstGeom prst="rect">
            <a:avLst/>
          </a:prstGeom>
          <a:noFill/>
        </p:spPr>
        <p:txBody>
          <a:bodyPr wrap="square" rtlCol="0">
            <a:spAutoFit/>
          </a:bodyPr>
          <a:lstStyle/>
          <a:p>
            <a:r>
              <a:rPr lang="en-US" altLang="ko-KR" sz="2400" b="1" dirty="0">
                <a:latin typeface="맑은 고딕" panose="020B0503020000020004" pitchFamily="50" charset="-127"/>
                <a:ea typeface="Space Age" charset="0"/>
                <a:cs typeface="Space Age" charset="0"/>
              </a:rPr>
              <a:t>1. </a:t>
            </a:r>
            <a:r>
              <a:rPr lang="ko-KR" altLang="en-US" sz="2400" b="1" dirty="0">
                <a:latin typeface="맑은 고딕" panose="020B0503020000020004" pitchFamily="50" charset="-127"/>
                <a:ea typeface="Space Age" charset="0"/>
                <a:cs typeface="Space Age" charset="0"/>
              </a:rPr>
              <a:t>슬롯머신</a:t>
            </a:r>
            <a:endParaRPr lang="en-US" sz="2400" b="1" dirty="0">
              <a:latin typeface="맑은 고딕" panose="020B0503020000020004" pitchFamily="50" charset="-127"/>
              <a:ea typeface="Space Age" charset="0"/>
              <a:cs typeface="Space Age" charset="0"/>
            </a:endParaRPr>
          </a:p>
        </p:txBody>
      </p:sp>
      <p:pic>
        <p:nvPicPr>
          <p:cNvPr id="3" name="그림 2" descr="텍스트, 스크린샷이(가) 표시된 사진&#10;&#10;자동 생성된 설명">
            <a:extLst>
              <a:ext uri="{FF2B5EF4-FFF2-40B4-BE49-F238E27FC236}">
                <a16:creationId xmlns:a16="http://schemas.microsoft.com/office/drawing/2014/main" id="{974DF07B-FBF2-DF55-DAE4-6B26224FE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634" y="1131692"/>
            <a:ext cx="6736297" cy="3789167"/>
          </a:xfrm>
          <a:prstGeom prst="rect">
            <a:avLst/>
          </a:prstGeom>
        </p:spPr>
      </p:pic>
    </p:spTree>
    <p:extLst>
      <p:ext uri="{BB962C8B-B14F-4D97-AF65-F5344CB8AC3E}">
        <p14:creationId xmlns:p14="http://schemas.microsoft.com/office/powerpoint/2010/main" val="1103064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sp>
        <p:nvSpPr>
          <p:cNvPr id="6" name="TextBox 5"/>
          <p:cNvSpPr txBox="1"/>
          <p:nvPr/>
        </p:nvSpPr>
        <p:spPr>
          <a:xfrm>
            <a:off x="506448" y="2223702"/>
            <a:ext cx="3429523" cy="461665"/>
          </a:xfrm>
          <a:prstGeom prst="rect">
            <a:avLst/>
          </a:prstGeom>
          <a:noFill/>
        </p:spPr>
        <p:txBody>
          <a:bodyPr wrap="square" rtlCol="0">
            <a:spAutoFit/>
          </a:bodyPr>
          <a:lstStyle/>
          <a:p>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45331" y="1364494"/>
            <a:ext cx="5541094" cy="646331"/>
          </a:xfrm>
          <a:prstGeom prst="rect">
            <a:avLst/>
          </a:prstGeom>
          <a:noFill/>
        </p:spPr>
        <p:txBody>
          <a:bodyPr wrap="square" rtlCol="0">
            <a:spAutoFit/>
          </a:bodyPr>
          <a:lstStyle/>
          <a:p>
            <a:r>
              <a:rPr lang="ko-KR" altLang="en-US" sz="3600" dirty="0">
                <a:solidFill>
                  <a:srgbClr val="D4D3D2"/>
                </a:solidFill>
                <a:latin typeface="맑은 고딕" panose="020B0503020000020004" pitchFamily="50" charset="-127"/>
                <a:ea typeface="Space Age" charset="0"/>
                <a:cs typeface="Space Age" charset="0"/>
              </a:rPr>
              <a:t>미니게임</a:t>
            </a:r>
            <a:r>
              <a:rPr lang="en-US" altLang="ko-KR" sz="3600" dirty="0">
                <a:solidFill>
                  <a:srgbClr val="D4D3D2"/>
                </a:solidFill>
                <a:latin typeface="맑은 고딕" panose="020B0503020000020004" pitchFamily="50" charset="-127"/>
                <a:ea typeface="Space Age" charset="0"/>
                <a:cs typeface="Space Age" charset="0"/>
              </a:rPr>
              <a:t>- </a:t>
            </a:r>
            <a:r>
              <a:rPr lang="ko-KR" altLang="en-US" sz="3600" dirty="0">
                <a:solidFill>
                  <a:srgbClr val="D4D3D2"/>
                </a:solidFill>
                <a:latin typeface="맑은 고딕" panose="020B0503020000020004" pitchFamily="50" charset="-127"/>
                <a:ea typeface="Space Age" charset="0"/>
                <a:cs typeface="Space Age" charset="0"/>
              </a:rPr>
              <a:t>슬롯머신</a:t>
            </a:r>
            <a:endParaRPr lang="en-US" sz="3600" dirty="0">
              <a:solidFill>
                <a:srgbClr val="D4D3D2"/>
              </a:solidFill>
              <a:latin typeface="맑은 고딕" panose="020B0503020000020004" pitchFamily="50" charset="-127"/>
              <a:ea typeface="Space Age" charset="0"/>
              <a:cs typeface="Space Age" charset="0"/>
            </a:endParaRPr>
          </a:p>
        </p:txBody>
      </p:sp>
      <p:sp>
        <p:nvSpPr>
          <p:cNvPr id="8" name="TextBox 7">
            <a:extLst>
              <a:ext uri="{FF2B5EF4-FFF2-40B4-BE49-F238E27FC236}">
                <a16:creationId xmlns:a16="http://schemas.microsoft.com/office/drawing/2014/main" id="{7A2960C9-EAB4-FC52-F978-19B35DD5913C}"/>
              </a:ext>
            </a:extLst>
          </p:cNvPr>
          <p:cNvSpPr txBox="1"/>
          <p:nvPr/>
        </p:nvSpPr>
        <p:spPr>
          <a:xfrm>
            <a:off x="1533269" y="4051699"/>
            <a:ext cx="3429523" cy="461665"/>
          </a:xfrm>
          <a:prstGeom prst="rect">
            <a:avLst/>
          </a:prstGeom>
          <a:noFill/>
        </p:spPr>
        <p:txBody>
          <a:bodyPr wrap="square" rtlCol="0">
            <a:spAutoFit/>
          </a:bodyPr>
          <a:lstStyle/>
          <a:p>
            <a:r>
              <a:rPr lang="en-US" altLang="ko-KR" sz="2400" b="1" dirty="0">
                <a:latin typeface="맑은 고딕" panose="020B0503020000020004" pitchFamily="50" charset="-127"/>
                <a:ea typeface="Space Age" charset="0"/>
                <a:cs typeface="Space Age" charset="0"/>
              </a:rPr>
              <a:t>2. </a:t>
            </a:r>
            <a:r>
              <a:rPr lang="ko-KR" altLang="en-US" sz="2400" b="1" dirty="0">
                <a:latin typeface="맑은 고딕" panose="020B0503020000020004" pitchFamily="50" charset="-127"/>
                <a:ea typeface="Space Age" charset="0"/>
                <a:cs typeface="Space Age" charset="0"/>
              </a:rPr>
              <a:t>브랜드강화</a:t>
            </a:r>
            <a:endParaRPr lang="en-US" sz="2400" b="1" dirty="0">
              <a:latin typeface="맑은 고딕" panose="020B0503020000020004" pitchFamily="50" charset="-127"/>
              <a:ea typeface="Space Age" charset="0"/>
              <a:cs typeface="Space Age" charset="0"/>
            </a:endParaRPr>
          </a:p>
        </p:txBody>
      </p:sp>
      <p:pic>
        <p:nvPicPr>
          <p:cNvPr id="2" name="그림 1" descr="스크린샷, 텍스트, 도표, 그래픽 소프트웨어이(가) 표시된 사진&#10;&#10;자동 생성된 설명">
            <a:extLst>
              <a:ext uri="{FF2B5EF4-FFF2-40B4-BE49-F238E27FC236}">
                <a16:creationId xmlns:a16="http://schemas.microsoft.com/office/drawing/2014/main" id="{ADEBD62D-C298-D6B6-3A51-0AB6A87C5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31" y="1220934"/>
            <a:ext cx="4722307" cy="2622949"/>
          </a:xfrm>
          <a:prstGeom prst="rect">
            <a:avLst/>
          </a:prstGeom>
        </p:spPr>
      </p:pic>
      <p:sp>
        <p:nvSpPr>
          <p:cNvPr id="4" name="TextBox 3">
            <a:extLst>
              <a:ext uri="{FF2B5EF4-FFF2-40B4-BE49-F238E27FC236}">
                <a16:creationId xmlns:a16="http://schemas.microsoft.com/office/drawing/2014/main" id="{A3D2BF0D-7DB0-2B9C-C9C3-E3721E5BCD57}"/>
              </a:ext>
            </a:extLst>
          </p:cNvPr>
          <p:cNvSpPr txBox="1"/>
          <p:nvPr/>
        </p:nvSpPr>
        <p:spPr>
          <a:xfrm>
            <a:off x="-738538" y="182121"/>
            <a:ext cx="7110763" cy="830997"/>
          </a:xfrm>
          <a:prstGeom prst="rect">
            <a:avLst/>
          </a:prstGeom>
          <a:noFill/>
        </p:spPr>
        <p:txBody>
          <a:bodyPr wrap="square" rtlCol="0">
            <a:spAutoFit/>
          </a:bodyPr>
          <a:lstStyle/>
          <a:p>
            <a:pPr algn="ctr"/>
            <a:r>
              <a:rPr lang="ko-KR" altLang="en-US" sz="4800" b="1">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미니게임</a:t>
            </a:r>
            <a:endParaRPr lang="en-US" sz="4800" b="1" dirty="0">
              <a:latin typeface="맑은 고딕" panose="020B0503020000020004" pitchFamily="50" charset="-127"/>
            </a:endParaRPr>
          </a:p>
        </p:txBody>
      </p:sp>
      <p:pic>
        <p:nvPicPr>
          <p:cNvPr id="7" name="그림 6" descr="텍스트, 스크린샷, 폰트, 디자인이(가) 표시된 사진&#10;&#10;자동 생성된 설명">
            <a:extLst>
              <a:ext uri="{FF2B5EF4-FFF2-40B4-BE49-F238E27FC236}">
                <a16:creationId xmlns:a16="http://schemas.microsoft.com/office/drawing/2014/main" id="{7647A68D-53AE-DE93-604D-29AFFF401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255" y="1220934"/>
            <a:ext cx="6833570" cy="3843883"/>
          </a:xfrm>
          <a:prstGeom prst="rect">
            <a:avLst/>
          </a:prstGeom>
        </p:spPr>
      </p:pic>
    </p:spTree>
    <p:extLst>
      <p:ext uri="{BB962C8B-B14F-4D97-AF65-F5344CB8AC3E}">
        <p14:creationId xmlns:p14="http://schemas.microsoft.com/office/powerpoint/2010/main" val="2292155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sp>
        <p:nvSpPr>
          <p:cNvPr id="6" name="TextBox 5"/>
          <p:cNvSpPr txBox="1"/>
          <p:nvPr/>
        </p:nvSpPr>
        <p:spPr>
          <a:xfrm>
            <a:off x="506448" y="2223702"/>
            <a:ext cx="3429523" cy="461665"/>
          </a:xfrm>
          <a:prstGeom prst="rect">
            <a:avLst/>
          </a:prstGeom>
          <a:noFill/>
        </p:spPr>
        <p:txBody>
          <a:bodyPr wrap="square" rtlCol="0">
            <a:spAutoFit/>
          </a:bodyPr>
          <a:lstStyle/>
          <a:p>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45331" y="1364494"/>
            <a:ext cx="5541094" cy="646331"/>
          </a:xfrm>
          <a:prstGeom prst="rect">
            <a:avLst/>
          </a:prstGeom>
          <a:noFill/>
        </p:spPr>
        <p:txBody>
          <a:bodyPr wrap="square" rtlCol="0">
            <a:spAutoFit/>
          </a:bodyPr>
          <a:lstStyle/>
          <a:p>
            <a:r>
              <a:rPr lang="ko-KR" altLang="en-US" sz="3600" dirty="0">
                <a:solidFill>
                  <a:srgbClr val="D4D3D2"/>
                </a:solidFill>
                <a:latin typeface="맑은 고딕" panose="020B0503020000020004" pitchFamily="50" charset="-127"/>
                <a:ea typeface="Space Age" charset="0"/>
                <a:cs typeface="Space Age" charset="0"/>
              </a:rPr>
              <a:t>미니게임</a:t>
            </a:r>
            <a:r>
              <a:rPr lang="en-US" altLang="ko-KR" sz="3600" dirty="0">
                <a:solidFill>
                  <a:srgbClr val="D4D3D2"/>
                </a:solidFill>
                <a:latin typeface="맑은 고딕" panose="020B0503020000020004" pitchFamily="50" charset="-127"/>
                <a:ea typeface="Space Age" charset="0"/>
                <a:cs typeface="Space Age" charset="0"/>
              </a:rPr>
              <a:t>- </a:t>
            </a:r>
            <a:r>
              <a:rPr lang="ko-KR" altLang="en-US" sz="3600" dirty="0">
                <a:solidFill>
                  <a:srgbClr val="D4D3D2"/>
                </a:solidFill>
                <a:latin typeface="맑은 고딕" panose="020B0503020000020004" pitchFamily="50" charset="-127"/>
                <a:ea typeface="Space Age" charset="0"/>
                <a:cs typeface="Space Age" charset="0"/>
              </a:rPr>
              <a:t>슬롯머신</a:t>
            </a:r>
            <a:endParaRPr lang="en-US" sz="3600" dirty="0">
              <a:solidFill>
                <a:srgbClr val="D4D3D2"/>
              </a:solidFill>
              <a:latin typeface="맑은 고딕" panose="020B0503020000020004" pitchFamily="50" charset="-127"/>
              <a:ea typeface="Space Age" charset="0"/>
              <a:cs typeface="Space Age" charset="0"/>
            </a:endParaRPr>
          </a:p>
        </p:txBody>
      </p:sp>
      <p:sp>
        <p:nvSpPr>
          <p:cNvPr id="8" name="TextBox 7">
            <a:extLst>
              <a:ext uri="{FF2B5EF4-FFF2-40B4-BE49-F238E27FC236}">
                <a16:creationId xmlns:a16="http://schemas.microsoft.com/office/drawing/2014/main" id="{7A2960C9-EAB4-FC52-F978-19B35DD5913C}"/>
              </a:ext>
            </a:extLst>
          </p:cNvPr>
          <p:cNvSpPr txBox="1"/>
          <p:nvPr/>
        </p:nvSpPr>
        <p:spPr>
          <a:xfrm>
            <a:off x="1201116" y="3560753"/>
            <a:ext cx="3429523" cy="461665"/>
          </a:xfrm>
          <a:prstGeom prst="rect">
            <a:avLst/>
          </a:prstGeom>
          <a:noFill/>
        </p:spPr>
        <p:txBody>
          <a:bodyPr wrap="square" rtlCol="0">
            <a:spAutoFit/>
          </a:bodyPr>
          <a:lstStyle/>
          <a:p>
            <a:r>
              <a:rPr lang="en-US" altLang="ko-KR" sz="2400" b="1" dirty="0">
                <a:latin typeface="맑은 고딕" panose="020B0503020000020004" pitchFamily="50" charset="-127"/>
                <a:ea typeface="Space Age" charset="0"/>
                <a:cs typeface="Space Age" charset="0"/>
              </a:rPr>
              <a:t>3. </a:t>
            </a:r>
            <a:r>
              <a:rPr lang="ko-KR" altLang="en-US" sz="2400" b="1" dirty="0">
                <a:latin typeface="맑은 고딕" panose="020B0503020000020004" pitchFamily="50" charset="-127"/>
                <a:ea typeface="Space Age" charset="0"/>
                <a:cs typeface="Space Age" charset="0"/>
              </a:rPr>
              <a:t>주사위게임</a:t>
            </a:r>
            <a:endParaRPr lang="en-US" sz="2400" b="1" dirty="0">
              <a:latin typeface="맑은 고딕" panose="020B0503020000020004" pitchFamily="50" charset="-127"/>
              <a:ea typeface="Space Age" charset="0"/>
              <a:cs typeface="Space Age" charset="0"/>
            </a:endParaRPr>
          </a:p>
        </p:txBody>
      </p:sp>
      <p:pic>
        <p:nvPicPr>
          <p:cNvPr id="2" name="그림 1" descr="텍스트, 개, 만화 영화, 포유류이(가) 표시된 사진&#10;&#10;자동 생성된 설명">
            <a:extLst>
              <a:ext uri="{FF2B5EF4-FFF2-40B4-BE49-F238E27FC236}">
                <a16:creationId xmlns:a16="http://schemas.microsoft.com/office/drawing/2014/main" id="{27CECF1D-0B14-1385-B1A5-F7388EABE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31" y="1099528"/>
            <a:ext cx="4131394" cy="2248348"/>
          </a:xfrm>
          <a:prstGeom prst="rect">
            <a:avLst/>
          </a:prstGeom>
        </p:spPr>
      </p:pic>
      <p:sp>
        <p:nvSpPr>
          <p:cNvPr id="4" name="TextBox 3">
            <a:extLst>
              <a:ext uri="{FF2B5EF4-FFF2-40B4-BE49-F238E27FC236}">
                <a16:creationId xmlns:a16="http://schemas.microsoft.com/office/drawing/2014/main" id="{F8D84AB7-7C97-D91C-507E-7A6F291C420F}"/>
              </a:ext>
            </a:extLst>
          </p:cNvPr>
          <p:cNvSpPr txBox="1"/>
          <p:nvPr/>
        </p:nvSpPr>
        <p:spPr>
          <a:xfrm>
            <a:off x="-738538" y="182121"/>
            <a:ext cx="7110763" cy="830997"/>
          </a:xfrm>
          <a:prstGeom prst="rect">
            <a:avLst/>
          </a:prstGeom>
          <a:noFill/>
        </p:spPr>
        <p:txBody>
          <a:bodyPr wrap="square" rtlCol="0">
            <a:spAutoFit/>
          </a:bodyPr>
          <a:lstStyle/>
          <a:p>
            <a:pPr algn="ctr"/>
            <a:r>
              <a:rPr lang="ko-KR" altLang="en-US" sz="4800" b="1">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미니게임</a:t>
            </a:r>
            <a:endParaRPr lang="en-US" sz="4800" b="1" dirty="0">
              <a:latin typeface="맑은 고딕" panose="020B0503020000020004" pitchFamily="50" charset="-127"/>
            </a:endParaRPr>
          </a:p>
        </p:txBody>
      </p:sp>
      <p:pic>
        <p:nvPicPr>
          <p:cNvPr id="7" name="그림 6" descr="텍스트, 스크린샷, 폰트, 디자인이(가) 표시된 사진&#10;&#10;자동 생성된 설명">
            <a:extLst>
              <a:ext uri="{FF2B5EF4-FFF2-40B4-BE49-F238E27FC236}">
                <a16:creationId xmlns:a16="http://schemas.microsoft.com/office/drawing/2014/main" id="{3D44A6C3-28B2-6CA9-2927-21C115CCF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67" y="1099528"/>
            <a:ext cx="7789333" cy="4381500"/>
          </a:xfrm>
          <a:prstGeom prst="rect">
            <a:avLst/>
          </a:prstGeom>
        </p:spPr>
      </p:pic>
    </p:spTree>
    <p:extLst>
      <p:ext uri="{BB962C8B-B14F-4D97-AF65-F5344CB8AC3E}">
        <p14:creationId xmlns:p14="http://schemas.microsoft.com/office/powerpoint/2010/main" val="92630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sp>
        <p:nvSpPr>
          <p:cNvPr id="6" name="TextBox 5"/>
          <p:cNvSpPr txBox="1"/>
          <p:nvPr/>
        </p:nvSpPr>
        <p:spPr>
          <a:xfrm>
            <a:off x="506448" y="2223702"/>
            <a:ext cx="3429523" cy="461665"/>
          </a:xfrm>
          <a:prstGeom prst="rect">
            <a:avLst/>
          </a:prstGeom>
          <a:noFill/>
        </p:spPr>
        <p:txBody>
          <a:bodyPr wrap="square" rtlCol="0">
            <a:spAutoFit/>
          </a:bodyPr>
          <a:lstStyle/>
          <a:p>
            <a:endParaRPr lang="en-US" sz="2400" b="1" dirty="0">
              <a:latin typeface="맑은 고딕" panose="020B0503020000020004" pitchFamily="50" charset="-127"/>
              <a:ea typeface="Space Age" charset="0"/>
              <a:cs typeface="Space Age" charset="0"/>
            </a:endParaRPr>
          </a:p>
        </p:txBody>
      </p:sp>
      <p:sp>
        <p:nvSpPr>
          <p:cNvPr id="29" name="TextBox 28">
            <a:extLst>
              <a:ext uri="{FF2B5EF4-FFF2-40B4-BE49-F238E27FC236}">
                <a16:creationId xmlns:a16="http://schemas.microsoft.com/office/drawing/2014/main" id="{9812F359-5AC8-4574-389D-938E609223E2}"/>
              </a:ext>
            </a:extLst>
          </p:cNvPr>
          <p:cNvSpPr txBox="1"/>
          <p:nvPr/>
        </p:nvSpPr>
        <p:spPr>
          <a:xfrm>
            <a:off x="145331" y="1364494"/>
            <a:ext cx="5541094" cy="646331"/>
          </a:xfrm>
          <a:prstGeom prst="rect">
            <a:avLst/>
          </a:prstGeom>
          <a:noFill/>
        </p:spPr>
        <p:txBody>
          <a:bodyPr wrap="square" rtlCol="0">
            <a:spAutoFit/>
          </a:bodyPr>
          <a:lstStyle/>
          <a:p>
            <a:r>
              <a:rPr lang="ko-KR" altLang="en-US" sz="3600" dirty="0">
                <a:solidFill>
                  <a:srgbClr val="D4D3D2"/>
                </a:solidFill>
                <a:latin typeface="맑은 고딕" panose="020B0503020000020004" pitchFamily="50" charset="-127"/>
                <a:ea typeface="Space Age" charset="0"/>
                <a:cs typeface="Space Age" charset="0"/>
              </a:rPr>
              <a:t>미니게임</a:t>
            </a:r>
            <a:r>
              <a:rPr lang="en-US" altLang="ko-KR" sz="3600" dirty="0">
                <a:solidFill>
                  <a:srgbClr val="D4D3D2"/>
                </a:solidFill>
                <a:latin typeface="맑은 고딕" panose="020B0503020000020004" pitchFamily="50" charset="-127"/>
                <a:ea typeface="Space Age" charset="0"/>
                <a:cs typeface="Space Age" charset="0"/>
              </a:rPr>
              <a:t>- </a:t>
            </a:r>
            <a:r>
              <a:rPr lang="ko-KR" altLang="en-US" sz="3600" dirty="0">
                <a:solidFill>
                  <a:srgbClr val="D4D3D2"/>
                </a:solidFill>
                <a:latin typeface="맑은 고딕" panose="020B0503020000020004" pitchFamily="50" charset="-127"/>
                <a:ea typeface="Space Age" charset="0"/>
                <a:cs typeface="Space Age" charset="0"/>
              </a:rPr>
              <a:t>슬롯머신</a:t>
            </a:r>
            <a:r>
              <a:rPr lang="en-US" altLang="ko-KR" sz="3600" dirty="0">
                <a:solidFill>
                  <a:srgbClr val="D4D3D2"/>
                </a:solidFill>
                <a:latin typeface="맑은 고딕" panose="020B0503020000020004" pitchFamily="50" charset="-127"/>
                <a:ea typeface="Space Age" charset="0"/>
                <a:cs typeface="Space Age" charset="0"/>
              </a:rPr>
              <a:t>4</a:t>
            </a:r>
            <a:endParaRPr lang="en-US" sz="3600" dirty="0">
              <a:solidFill>
                <a:srgbClr val="D4D3D2"/>
              </a:solidFill>
              <a:latin typeface="맑은 고딕" panose="020B0503020000020004" pitchFamily="50" charset="-127"/>
              <a:ea typeface="Space Age" charset="0"/>
              <a:cs typeface="Space Age" charset="0"/>
            </a:endParaRPr>
          </a:p>
        </p:txBody>
      </p:sp>
      <p:sp>
        <p:nvSpPr>
          <p:cNvPr id="31" name="TextBox 30">
            <a:extLst>
              <a:ext uri="{FF2B5EF4-FFF2-40B4-BE49-F238E27FC236}">
                <a16:creationId xmlns:a16="http://schemas.microsoft.com/office/drawing/2014/main" id="{AFE707A4-61BA-1BEB-0496-A89C8BEB7CC0}"/>
              </a:ext>
            </a:extLst>
          </p:cNvPr>
          <p:cNvSpPr txBox="1"/>
          <p:nvPr/>
        </p:nvSpPr>
        <p:spPr>
          <a:xfrm>
            <a:off x="-833788" y="134187"/>
            <a:ext cx="7539388" cy="830997"/>
          </a:xfrm>
          <a:prstGeom prst="rect">
            <a:avLst/>
          </a:prstGeom>
          <a:noFill/>
        </p:spPr>
        <p:txBody>
          <a:bodyPr wrap="square" rtlCol="0">
            <a:spAutoFit/>
          </a:bodyPr>
          <a:lstStyle/>
          <a:p>
            <a:pPr algn="ctr"/>
            <a:r>
              <a:rPr lang="ko-KR" altLang="en-US" sz="4800" b="1" dirty="0">
                <a:latin typeface="맑은 고딕" panose="020B0503020000020004" pitchFamily="50" charset="-127"/>
              </a:rPr>
              <a:t>구성요소</a:t>
            </a:r>
            <a:r>
              <a:rPr lang="en-US" altLang="ko-KR" sz="4800" b="1" dirty="0">
                <a:latin typeface="맑은 고딕" panose="020B0503020000020004" pitchFamily="50" charset="-127"/>
              </a:rPr>
              <a:t>-</a:t>
            </a:r>
            <a:r>
              <a:rPr lang="ko-KR" altLang="en-US" sz="4800" b="1" dirty="0">
                <a:latin typeface="맑은 고딕" panose="020B0503020000020004" pitchFamily="50" charset="-127"/>
              </a:rPr>
              <a:t>미니게임</a:t>
            </a:r>
            <a:endParaRPr lang="en-US" altLang="ko-KR" sz="4800" b="1" dirty="0">
              <a:latin typeface="맑은 고딕" panose="020B0503020000020004" pitchFamily="50" charset="-127"/>
            </a:endParaRPr>
          </a:p>
        </p:txBody>
      </p:sp>
      <p:sp>
        <p:nvSpPr>
          <p:cNvPr id="8" name="TextBox 7">
            <a:extLst>
              <a:ext uri="{FF2B5EF4-FFF2-40B4-BE49-F238E27FC236}">
                <a16:creationId xmlns:a16="http://schemas.microsoft.com/office/drawing/2014/main" id="{7A2960C9-EAB4-FC52-F978-19B35DD5913C}"/>
              </a:ext>
            </a:extLst>
          </p:cNvPr>
          <p:cNvSpPr txBox="1"/>
          <p:nvPr/>
        </p:nvSpPr>
        <p:spPr>
          <a:xfrm>
            <a:off x="1390317" y="3941800"/>
            <a:ext cx="3429523" cy="461665"/>
          </a:xfrm>
          <a:prstGeom prst="rect">
            <a:avLst/>
          </a:prstGeom>
          <a:noFill/>
        </p:spPr>
        <p:txBody>
          <a:bodyPr wrap="square" rtlCol="0">
            <a:spAutoFit/>
          </a:bodyPr>
          <a:lstStyle/>
          <a:p>
            <a:r>
              <a:rPr lang="en-US" altLang="ko-KR" sz="2400" b="1" dirty="0">
                <a:latin typeface="맑은 고딕" panose="020B0503020000020004" pitchFamily="50" charset="-127"/>
                <a:ea typeface="Space Age" charset="0"/>
                <a:cs typeface="Space Age" charset="0"/>
              </a:rPr>
              <a:t>4. </a:t>
            </a:r>
            <a:r>
              <a:rPr lang="ko-KR" altLang="en-US" sz="2400" b="1" dirty="0" err="1">
                <a:latin typeface="맑은 고딕" panose="020B0503020000020004" pitchFamily="50" charset="-127"/>
                <a:ea typeface="Space Age" charset="0"/>
                <a:cs typeface="Space Age" charset="0"/>
              </a:rPr>
              <a:t>해적룰렛</a:t>
            </a:r>
            <a:endParaRPr lang="en-US" sz="2400" b="1" dirty="0">
              <a:latin typeface="맑은 고딕" panose="020B0503020000020004" pitchFamily="50" charset="-127"/>
              <a:ea typeface="Space Age" charset="0"/>
              <a:cs typeface="Space Age" charset="0"/>
            </a:endParaRPr>
          </a:p>
        </p:txBody>
      </p:sp>
      <p:pic>
        <p:nvPicPr>
          <p:cNvPr id="2" name="그림 1" descr="스크린샷, 만화 영화이(가) 표시된 사진&#10;&#10;자동 생성된 설명">
            <a:extLst>
              <a:ext uri="{FF2B5EF4-FFF2-40B4-BE49-F238E27FC236}">
                <a16:creationId xmlns:a16="http://schemas.microsoft.com/office/drawing/2014/main" id="{678073CE-505E-0F42-86D1-9645BBB22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31" y="1222460"/>
            <a:ext cx="4419599" cy="2464148"/>
          </a:xfrm>
          <a:prstGeom prst="rect">
            <a:avLst/>
          </a:prstGeom>
        </p:spPr>
      </p:pic>
      <p:pic>
        <p:nvPicPr>
          <p:cNvPr id="4" name="그림 3" descr="텍스트, 스크린샷, 폰트, 디자인이(가) 표시된 사진&#10;&#10;자동 생성된 설명">
            <a:extLst>
              <a:ext uri="{FF2B5EF4-FFF2-40B4-BE49-F238E27FC236}">
                <a16:creationId xmlns:a16="http://schemas.microsoft.com/office/drawing/2014/main" id="{49166442-6260-F587-CAC6-5B0947DF9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840" y="1222460"/>
            <a:ext cx="7315200" cy="4114800"/>
          </a:xfrm>
          <a:prstGeom prst="rect">
            <a:avLst/>
          </a:prstGeom>
        </p:spPr>
      </p:pic>
    </p:spTree>
    <p:extLst>
      <p:ext uri="{BB962C8B-B14F-4D97-AF65-F5344CB8AC3E}">
        <p14:creationId xmlns:p14="http://schemas.microsoft.com/office/powerpoint/2010/main" val="296260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8A4F6-4B39-EB33-009E-5CFEE2F95B75}"/>
              </a:ext>
            </a:extLst>
          </p:cNvPr>
          <p:cNvSpPr txBox="1"/>
          <p:nvPr/>
        </p:nvSpPr>
        <p:spPr>
          <a:xfrm>
            <a:off x="-271898" y="231411"/>
            <a:ext cx="3902074" cy="769441"/>
          </a:xfrm>
          <a:prstGeom prst="rect">
            <a:avLst/>
          </a:prstGeom>
          <a:noFill/>
        </p:spPr>
        <p:txBody>
          <a:bodyPr wrap="square" rtlCol="0">
            <a:spAutoFit/>
          </a:bodyPr>
          <a:lstStyle/>
          <a:p>
            <a:pPr algn="ctr"/>
            <a:r>
              <a:rPr lang="ko-KR" altLang="en-US" sz="4400" b="1" dirty="0" err="1">
                <a:solidFill>
                  <a:srgbClr val="A00405"/>
                </a:solidFill>
                <a:latin typeface="맑은 고딕" panose="020B0503020000020004" pitchFamily="50" charset="-127"/>
              </a:rPr>
              <a:t>플로우차트</a:t>
            </a:r>
            <a:endParaRPr lang="en-US" sz="4400" b="1" dirty="0">
              <a:solidFill>
                <a:srgbClr val="A00405"/>
              </a:solidFill>
              <a:latin typeface="맑은 고딕" panose="020B0503020000020004" pitchFamily="50" charset="-127"/>
            </a:endParaRPr>
          </a:p>
        </p:txBody>
      </p:sp>
      <p:pic>
        <p:nvPicPr>
          <p:cNvPr id="8" name="그림 7" descr="스크린샷, 만화 영화, PC 게임, 마조렐 블루이(가) 표시된 사진&#10;&#10;자동 생성된 설명">
            <a:extLst>
              <a:ext uri="{FF2B5EF4-FFF2-40B4-BE49-F238E27FC236}">
                <a16:creationId xmlns:a16="http://schemas.microsoft.com/office/drawing/2014/main" id="{07587FDD-F47F-81C2-3063-7D164ADE5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33" y="1577388"/>
            <a:ext cx="5043241" cy="2851675"/>
          </a:xfrm>
          <a:prstGeom prst="rect">
            <a:avLst/>
          </a:prstGeom>
        </p:spPr>
      </p:pic>
      <p:sp>
        <p:nvSpPr>
          <p:cNvPr id="9" name="TextBox 8">
            <a:extLst>
              <a:ext uri="{FF2B5EF4-FFF2-40B4-BE49-F238E27FC236}">
                <a16:creationId xmlns:a16="http://schemas.microsoft.com/office/drawing/2014/main" id="{9BD66A76-894A-B5E3-49E2-2570F3791323}"/>
              </a:ext>
            </a:extLst>
          </p:cNvPr>
          <p:cNvSpPr txBox="1"/>
          <p:nvPr/>
        </p:nvSpPr>
        <p:spPr>
          <a:xfrm>
            <a:off x="2171177" y="4795346"/>
            <a:ext cx="3429523" cy="461665"/>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카지노 앞</a:t>
            </a:r>
            <a:endParaRPr lang="en-US" sz="2400" b="1" dirty="0">
              <a:latin typeface="맑은 고딕" panose="020B0503020000020004" pitchFamily="50" charset="-127"/>
              <a:ea typeface="Space Age" charset="0"/>
              <a:cs typeface="Space Age" charset="0"/>
            </a:endParaRPr>
          </a:p>
        </p:txBody>
      </p:sp>
      <p:cxnSp>
        <p:nvCxnSpPr>
          <p:cNvPr id="14" name="직선 연결선 13">
            <a:extLst>
              <a:ext uri="{FF2B5EF4-FFF2-40B4-BE49-F238E27FC236}">
                <a16:creationId xmlns:a16="http://schemas.microsoft.com/office/drawing/2014/main" id="{4C45AEAE-3F63-AC45-DDEF-ABCDF1476545}"/>
              </a:ext>
            </a:extLst>
          </p:cNvPr>
          <p:cNvCxnSpPr/>
          <p:nvPr/>
        </p:nvCxnSpPr>
        <p:spPr>
          <a:xfrm>
            <a:off x="5819775" y="0"/>
            <a:ext cx="0" cy="6657805"/>
          </a:xfrm>
          <a:prstGeom prst="line">
            <a:avLst/>
          </a:prstGeom>
        </p:spPr>
        <p:style>
          <a:lnRef idx="1">
            <a:schemeClr val="accent1"/>
          </a:lnRef>
          <a:fillRef idx="0">
            <a:schemeClr val="accent1"/>
          </a:fillRef>
          <a:effectRef idx="0">
            <a:schemeClr val="accent1"/>
          </a:effectRef>
          <a:fontRef idx="minor">
            <a:schemeClr val="tx1"/>
          </a:fontRef>
        </p:style>
      </p:cxnSp>
      <p:sp>
        <p:nvSpPr>
          <p:cNvPr id="61" name="타원 60">
            <a:extLst>
              <a:ext uri="{FF2B5EF4-FFF2-40B4-BE49-F238E27FC236}">
                <a16:creationId xmlns:a16="http://schemas.microsoft.com/office/drawing/2014/main" id="{13C60A90-A6C8-1969-F718-CACB07FDEB6B}"/>
              </a:ext>
            </a:extLst>
          </p:cNvPr>
          <p:cNvSpPr/>
          <p:nvPr/>
        </p:nvSpPr>
        <p:spPr>
          <a:xfrm>
            <a:off x="6180431" y="308212"/>
            <a:ext cx="689915" cy="58076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시작</a:t>
            </a:r>
          </a:p>
        </p:txBody>
      </p:sp>
      <p:sp>
        <p:nvSpPr>
          <p:cNvPr id="62" name="직사각형 61">
            <a:extLst>
              <a:ext uri="{FF2B5EF4-FFF2-40B4-BE49-F238E27FC236}">
                <a16:creationId xmlns:a16="http://schemas.microsoft.com/office/drawing/2014/main" id="{92223B47-F237-9257-ECD8-DCF3D564ED98}"/>
              </a:ext>
            </a:extLst>
          </p:cNvPr>
          <p:cNvSpPr/>
          <p:nvPr/>
        </p:nvSpPr>
        <p:spPr>
          <a:xfrm>
            <a:off x="7519856" y="410155"/>
            <a:ext cx="1254214" cy="376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튜토리얼 시작</a:t>
            </a:r>
            <a:endParaRPr lang="en-US" altLang="ko-KR" sz="1200" dirty="0"/>
          </a:p>
        </p:txBody>
      </p:sp>
      <p:sp>
        <p:nvSpPr>
          <p:cNvPr id="64" name="직사각형 63">
            <a:extLst>
              <a:ext uri="{FF2B5EF4-FFF2-40B4-BE49-F238E27FC236}">
                <a16:creationId xmlns:a16="http://schemas.microsoft.com/office/drawing/2014/main" id="{D1C63239-26D3-96A5-B061-58623469D927}"/>
              </a:ext>
            </a:extLst>
          </p:cNvPr>
          <p:cNvSpPr/>
          <p:nvPr/>
        </p:nvSpPr>
        <p:spPr>
          <a:xfrm>
            <a:off x="7413530" y="2809179"/>
            <a:ext cx="1482812"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카지노 입구 클릭</a:t>
            </a:r>
            <a:endParaRPr lang="en-US" altLang="ko-KR" sz="1200" dirty="0"/>
          </a:p>
        </p:txBody>
      </p:sp>
      <p:sp>
        <p:nvSpPr>
          <p:cNvPr id="66" name="순서도: 판단 65">
            <a:extLst>
              <a:ext uri="{FF2B5EF4-FFF2-40B4-BE49-F238E27FC236}">
                <a16:creationId xmlns:a16="http://schemas.microsoft.com/office/drawing/2014/main" id="{0753A315-F384-2F96-2697-6BA9DAECF356}"/>
              </a:ext>
            </a:extLst>
          </p:cNvPr>
          <p:cNvSpPr/>
          <p:nvPr/>
        </p:nvSpPr>
        <p:spPr>
          <a:xfrm>
            <a:off x="7229206" y="3766196"/>
            <a:ext cx="1851455" cy="693525"/>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7,777 </a:t>
            </a:r>
            <a:r>
              <a:rPr lang="ko-KR" altLang="en-US" sz="1200" dirty="0"/>
              <a:t>이상 </a:t>
            </a:r>
            <a:endParaRPr lang="en-US" altLang="ko-KR" sz="1200" dirty="0"/>
          </a:p>
          <a:p>
            <a:pPr algn="ctr"/>
            <a:r>
              <a:rPr lang="ko-KR" altLang="en-US" sz="1200" dirty="0"/>
              <a:t>골드</a:t>
            </a:r>
          </a:p>
        </p:txBody>
      </p:sp>
      <p:cxnSp>
        <p:nvCxnSpPr>
          <p:cNvPr id="67" name="직선 화살표 연결선 66">
            <a:extLst>
              <a:ext uri="{FF2B5EF4-FFF2-40B4-BE49-F238E27FC236}">
                <a16:creationId xmlns:a16="http://schemas.microsoft.com/office/drawing/2014/main" id="{D83D8B6C-108A-427B-4E34-AD42918C37C7}"/>
              </a:ext>
            </a:extLst>
          </p:cNvPr>
          <p:cNvCxnSpPr>
            <a:cxnSpLocks/>
            <a:stCxn id="61" idx="6"/>
            <a:endCxn id="61" idx="6"/>
          </p:cNvCxnSpPr>
          <p:nvPr/>
        </p:nvCxnSpPr>
        <p:spPr>
          <a:xfrm>
            <a:off x="6870346" y="598596"/>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4018A4C-FF46-6988-6703-C90A6A49B1A2}"/>
              </a:ext>
            </a:extLst>
          </p:cNvPr>
          <p:cNvCxnSpPr>
            <a:cxnSpLocks/>
            <a:stCxn id="62" idx="2"/>
          </p:cNvCxnSpPr>
          <p:nvPr/>
        </p:nvCxnSpPr>
        <p:spPr>
          <a:xfrm>
            <a:off x="8146963" y="787037"/>
            <a:ext cx="13517" cy="88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87490D1A-47F4-D74B-6820-E93D29D8AA96}"/>
              </a:ext>
            </a:extLst>
          </p:cNvPr>
          <p:cNvCxnSpPr>
            <a:stCxn id="61" idx="6"/>
            <a:endCxn id="62" idx="1"/>
          </p:cNvCxnSpPr>
          <p:nvPr/>
        </p:nvCxnSpPr>
        <p:spPr>
          <a:xfrm>
            <a:off x="6870346" y="598596"/>
            <a:ext cx="64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BD49571F-B1E4-D419-E791-5AF90BC2DB6F}"/>
              </a:ext>
            </a:extLst>
          </p:cNvPr>
          <p:cNvCxnSpPr>
            <a:cxnSpLocks/>
            <a:stCxn id="88" idx="2"/>
          </p:cNvCxnSpPr>
          <p:nvPr/>
        </p:nvCxnSpPr>
        <p:spPr>
          <a:xfrm>
            <a:off x="8145068" y="2276724"/>
            <a:ext cx="9864" cy="53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987F61E-CBB6-5750-8F9B-4D5D370D6721}"/>
              </a:ext>
            </a:extLst>
          </p:cNvPr>
          <p:cNvCxnSpPr>
            <a:cxnSpLocks/>
            <a:endCxn id="66" idx="0"/>
          </p:cNvCxnSpPr>
          <p:nvPr/>
        </p:nvCxnSpPr>
        <p:spPr>
          <a:xfrm>
            <a:off x="8154932" y="3197019"/>
            <a:ext cx="2" cy="569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D8C64E3A-25DD-3611-6A3B-DCEFB6EBCF27}"/>
              </a:ext>
            </a:extLst>
          </p:cNvPr>
          <p:cNvCxnSpPr>
            <a:cxnSpLocks/>
            <a:stCxn id="66" idx="2"/>
            <a:endCxn id="89" idx="0"/>
          </p:cNvCxnSpPr>
          <p:nvPr/>
        </p:nvCxnSpPr>
        <p:spPr>
          <a:xfrm>
            <a:off x="8154934" y="4459721"/>
            <a:ext cx="5546" cy="139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1781F93-5CEA-EB63-8E0B-4FA66326AB8A}"/>
              </a:ext>
            </a:extLst>
          </p:cNvPr>
          <p:cNvSpPr txBox="1"/>
          <p:nvPr/>
        </p:nvSpPr>
        <p:spPr>
          <a:xfrm>
            <a:off x="8215940" y="4413131"/>
            <a:ext cx="520079" cy="369332"/>
          </a:xfrm>
          <a:prstGeom prst="rect">
            <a:avLst/>
          </a:prstGeom>
          <a:noFill/>
        </p:spPr>
        <p:txBody>
          <a:bodyPr wrap="none" rtlCol="0">
            <a:spAutoFit/>
          </a:bodyPr>
          <a:lstStyle/>
          <a:p>
            <a:r>
              <a:rPr lang="en-US" altLang="ko-KR" dirty="0"/>
              <a:t>yes</a:t>
            </a:r>
            <a:endParaRPr lang="ko-KR" altLang="en-US" dirty="0"/>
          </a:p>
        </p:txBody>
      </p:sp>
      <p:cxnSp>
        <p:nvCxnSpPr>
          <p:cNvPr id="76" name="직선 연결선 75">
            <a:extLst>
              <a:ext uri="{FF2B5EF4-FFF2-40B4-BE49-F238E27FC236}">
                <a16:creationId xmlns:a16="http://schemas.microsoft.com/office/drawing/2014/main" id="{2E17028E-D446-BF3A-007E-FE77D5C71D00}"/>
              </a:ext>
            </a:extLst>
          </p:cNvPr>
          <p:cNvCxnSpPr>
            <a:stCxn id="66" idx="1"/>
          </p:cNvCxnSpPr>
          <p:nvPr/>
        </p:nvCxnSpPr>
        <p:spPr>
          <a:xfrm flipH="1" flipV="1">
            <a:off x="6441778" y="4112958"/>
            <a:ext cx="78742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F2AC9FA5-A741-DE67-6234-15278690884C}"/>
              </a:ext>
            </a:extLst>
          </p:cNvPr>
          <p:cNvCxnSpPr>
            <a:cxnSpLocks/>
          </p:cNvCxnSpPr>
          <p:nvPr/>
        </p:nvCxnSpPr>
        <p:spPr>
          <a:xfrm flipV="1">
            <a:off x="6420513" y="1969860"/>
            <a:ext cx="0" cy="2103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BBAA8219-78BA-410D-0358-ABC8FDB507E1}"/>
              </a:ext>
            </a:extLst>
          </p:cNvPr>
          <p:cNvCxnSpPr>
            <a:cxnSpLocks/>
            <a:endCxn id="88" idx="1"/>
          </p:cNvCxnSpPr>
          <p:nvPr/>
        </p:nvCxnSpPr>
        <p:spPr>
          <a:xfrm flipV="1">
            <a:off x="6462037" y="1952872"/>
            <a:ext cx="1052471" cy="1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508DCB4-B131-7E4D-B668-5A6B8EDE1CD4}"/>
              </a:ext>
            </a:extLst>
          </p:cNvPr>
          <p:cNvSpPr txBox="1"/>
          <p:nvPr/>
        </p:nvSpPr>
        <p:spPr>
          <a:xfrm>
            <a:off x="6849537" y="3711290"/>
            <a:ext cx="455574" cy="369332"/>
          </a:xfrm>
          <a:prstGeom prst="rect">
            <a:avLst/>
          </a:prstGeom>
          <a:noFill/>
        </p:spPr>
        <p:txBody>
          <a:bodyPr wrap="none" rtlCol="0">
            <a:spAutoFit/>
          </a:bodyPr>
          <a:lstStyle/>
          <a:p>
            <a:r>
              <a:rPr lang="en-US" altLang="ko-KR" dirty="0"/>
              <a:t>no</a:t>
            </a:r>
            <a:endParaRPr lang="ko-KR" altLang="en-US" dirty="0"/>
          </a:p>
        </p:txBody>
      </p:sp>
      <p:sp>
        <p:nvSpPr>
          <p:cNvPr id="83" name="타원 82">
            <a:extLst>
              <a:ext uri="{FF2B5EF4-FFF2-40B4-BE49-F238E27FC236}">
                <a16:creationId xmlns:a16="http://schemas.microsoft.com/office/drawing/2014/main" id="{7D54688A-1894-8531-750C-FD8F4FBA4001}"/>
              </a:ext>
            </a:extLst>
          </p:cNvPr>
          <p:cNvSpPr/>
          <p:nvPr/>
        </p:nvSpPr>
        <p:spPr>
          <a:xfrm>
            <a:off x="11306711" y="231411"/>
            <a:ext cx="738316" cy="671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게임종료</a:t>
            </a:r>
          </a:p>
        </p:txBody>
      </p:sp>
      <p:sp>
        <p:nvSpPr>
          <p:cNvPr id="84" name="직사각형 83">
            <a:extLst>
              <a:ext uri="{FF2B5EF4-FFF2-40B4-BE49-F238E27FC236}">
                <a16:creationId xmlns:a16="http://schemas.microsoft.com/office/drawing/2014/main" id="{215F172B-56A7-A18C-2356-6CE73E825739}"/>
              </a:ext>
            </a:extLst>
          </p:cNvPr>
          <p:cNvSpPr/>
          <p:nvPr/>
        </p:nvSpPr>
        <p:spPr>
          <a:xfrm>
            <a:off x="9333916" y="366512"/>
            <a:ext cx="1330413"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EXIT </a:t>
            </a:r>
            <a:r>
              <a:rPr lang="ko-KR" altLang="en-US" sz="1200" dirty="0"/>
              <a:t>버튼클릭</a:t>
            </a:r>
            <a:endParaRPr lang="en-US" altLang="ko-KR" sz="1200" dirty="0"/>
          </a:p>
        </p:txBody>
      </p:sp>
      <p:sp>
        <p:nvSpPr>
          <p:cNvPr id="85" name="직사각형 84">
            <a:extLst>
              <a:ext uri="{FF2B5EF4-FFF2-40B4-BE49-F238E27FC236}">
                <a16:creationId xmlns:a16="http://schemas.microsoft.com/office/drawing/2014/main" id="{EB44F842-2D91-F31D-57C3-B25E353F1602}"/>
              </a:ext>
            </a:extLst>
          </p:cNvPr>
          <p:cNvSpPr/>
          <p:nvPr/>
        </p:nvSpPr>
        <p:spPr>
          <a:xfrm>
            <a:off x="6260377" y="1193178"/>
            <a:ext cx="3912323" cy="519613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6" name="직선 연결선 85">
            <a:extLst>
              <a:ext uri="{FF2B5EF4-FFF2-40B4-BE49-F238E27FC236}">
                <a16:creationId xmlns:a16="http://schemas.microsoft.com/office/drawing/2014/main" id="{B539D7BE-78C5-D2F0-46F3-8D94D57D9DD2}"/>
              </a:ext>
            </a:extLst>
          </p:cNvPr>
          <p:cNvCxnSpPr>
            <a:cxnSpLocks/>
            <a:endCxn id="84" idx="2"/>
          </p:cNvCxnSpPr>
          <p:nvPr/>
        </p:nvCxnSpPr>
        <p:spPr>
          <a:xfrm flipV="1">
            <a:off x="9260807" y="752665"/>
            <a:ext cx="738316" cy="440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107DE62F-6B7D-17F2-DD0E-9CE88419F8FD}"/>
              </a:ext>
            </a:extLst>
          </p:cNvPr>
          <p:cNvCxnSpPr>
            <a:cxnSpLocks/>
            <a:stCxn id="84" idx="3"/>
            <a:endCxn id="83" idx="2"/>
          </p:cNvCxnSpPr>
          <p:nvPr/>
        </p:nvCxnSpPr>
        <p:spPr>
          <a:xfrm>
            <a:off x="10664329" y="559589"/>
            <a:ext cx="642382" cy="7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id="{4EFDFCA8-1AC4-CFF4-E444-2EE8253FD09B}"/>
              </a:ext>
            </a:extLst>
          </p:cNvPr>
          <p:cNvSpPr/>
          <p:nvPr/>
        </p:nvSpPr>
        <p:spPr>
          <a:xfrm>
            <a:off x="7514508" y="1629019"/>
            <a:ext cx="1261120" cy="647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카지노 앞</a:t>
            </a:r>
            <a:endParaRPr lang="en-US" altLang="ko-KR" sz="1200" dirty="0"/>
          </a:p>
        </p:txBody>
      </p:sp>
      <p:sp>
        <p:nvSpPr>
          <p:cNvPr id="89" name="직사각형 88">
            <a:extLst>
              <a:ext uri="{FF2B5EF4-FFF2-40B4-BE49-F238E27FC236}">
                <a16:creationId xmlns:a16="http://schemas.microsoft.com/office/drawing/2014/main" id="{BAFB409F-7D49-0457-52C2-86DE84A0ABB8}"/>
              </a:ext>
            </a:extLst>
          </p:cNvPr>
          <p:cNvSpPr/>
          <p:nvPr/>
        </p:nvSpPr>
        <p:spPr>
          <a:xfrm>
            <a:off x="7668525" y="5852925"/>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엔딩</a:t>
            </a:r>
            <a:endParaRPr lang="en-US" altLang="ko-KR" sz="1200" dirty="0"/>
          </a:p>
        </p:txBody>
      </p:sp>
    </p:spTree>
    <p:extLst>
      <p:ext uri="{BB962C8B-B14F-4D97-AF65-F5344CB8AC3E}">
        <p14:creationId xmlns:p14="http://schemas.microsoft.com/office/powerpoint/2010/main" val="132853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D3D2"/>
        </a:solidFill>
        <a:effectLst/>
      </p:bgPr>
    </p:bg>
    <p:spTree>
      <p:nvGrpSpPr>
        <p:cNvPr id="1" name=""/>
        <p:cNvGrpSpPr/>
        <p:nvPr/>
      </p:nvGrpSpPr>
      <p:grpSpPr>
        <a:xfrm>
          <a:off x="0" y="0"/>
          <a:ext cx="0" cy="0"/>
          <a:chOff x="0" y="0"/>
          <a:chExt cx="0" cy="0"/>
        </a:xfrm>
      </p:grpSpPr>
      <p:sp>
        <p:nvSpPr>
          <p:cNvPr id="26" name="Oval 25"/>
          <p:cNvSpPr/>
          <p:nvPr/>
        </p:nvSpPr>
        <p:spPr>
          <a:xfrm>
            <a:off x="10698068" y="4665864"/>
            <a:ext cx="2731368" cy="2731368"/>
          </a:xfrm>
          <a:prstGeom prst="ellipse">
            <a:avLst/>
          </a:prstGeom>
          <a:solidFill>
            <a:srgbClr val="041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맑은 고딕" panose="020B0503020000020004" pitchFamily="50" charset="-127"/>
            </a:endParaRPr>
          </a:p>
        </p:txBody>
      </p:sp>
      <p:sp>
        <p:nvSpPr>
          <p:cNvPr id="6" name="Rectangle 5"/>
          <p:cNvSpPr/>
          <p:nvPr/>
        </p:nvSpPr>
        <p:spPr>
          <a:xfrm>
            <a:off x="0" y="0"/>
            <a:ext cx="3343275" cy="6858000"/>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맑은 고딕" panose="020B0503020000020004" pitchFamily="50" charset="-127"/>
            </a:endParaRPr>
          </a:p>
        </p:txBody>
      </p:sp>
      <p:sp>
        <p:nvSpPr>
          <p:cNvPr id="11" name="TextBox 10"/>
          <p:cNvSpPr txBox="1"/>
          <p:nvPr/>
        </p:nvSpPr>
        <p:spPr>
          <a:xfrm>
            <a:off x="4300630" y="1942043"/>
            <a:ext cx="6051928" cy="2062103"/>
          </a:xfrm>
          <a:prstGeom prst="rect">
            <a:avLst/>
          </a:prstGeom>
          <a:noFill/>
        </p:spPr>
        <p:txBody>
          <a:bodyPr wrap="square" rtlCol="0">
            <a:spAutoFit/>
          </a:bodyPr>
          <a:lstStyle/>
          <a:p>
            <a:r>
              <a:rPr lang="ko-KR" altLang="en-US" sz="3200" dirty="0">
                <a:ln>
                  <a:solidFill>
                    <a:srgbClr val="090A0C"/>
                  </a:solidFill>
                </a:ln>
                <a:solidFill>
                  <a:srgbClr val="090A0C"/>
                </a:solidFill>
                <a:latin typeface="맑은 고딕" panose="020B0503020000020004" pitchFamily="50" charset="-127"/>
                <a:ea typeface="Space Age" charset="0"/>
                <a:cs typeface="Space Age" charset="0"/>
              </a:rPr>
              <a:t>거지인 주인공이 </a:t>
            </a:r>
            <a:endParaRPr lang="en-US" altLang="ko-KR" sz="3200" dirty="0">
              <a:ln>
                <a:solidFill>
                  <a:srgbClr val="090A0C"/>
                </a:solidFill>
              </a:ln>
              <a:solidFill>
                <a:srgbClr val="090A0C"/>
              </a:solidFill>
              <a:latin typeface="맑은 고딕" panose="020B0503020000020004" pitchFamily="50" charset="-127"/>
              <a:ea typeface="Space Age" charset="0"/>
              <a:cs typeface="Space Age" charset="0"/>
            </a:endParaRPr>
          </a:p>
          <a:p>
            <a:r>
              <a:rPr lang="ko-KR" altLang="en-US" sz="3200" dirty="0">
                <a:ln>
                  <a:solidFill>
                    <a:srgbClr val="090A0C"/>
                  </a:solidFill>
                </a:ln>
                <a:solidFill>
                  <a:srgbClr val="090A0C"/>
                </a:solidFill>
                <a:latin typeface="맑은 고딕" panose="020B0503020000020004" pitchFamily="50" charset="-127"/>
                <a:ea typeface="Space Age" charset="0"/>
                <a:cs typeface="Space Age" charset="0"/>
              </a:rPr>
              <a:t>카지노에 들어가 대박 나고 싶어서 뒷골목 세계에서 돈을 모아 카지노로 향하는 내용</a:t>
            </a:r>
            <a:endParaRPr lang="en-US" altLang="ko-KR" sz="3200" dirty="0">
              <a:ln>
                <a:solidFill>
                  <a:srgbClr val="090A0C"/>
                </a:solidFill>
              </a:ln>
              <a:solidFill>
                <a:srgbClr val="090A0C"/>
              </a:solidFill>
              <a:latin typeface="맑은 고딕" panose="020B0503020000020004" pitchFamily="50" charset="-127"/>
              <a:ea typeface="Space Age" charset="0"/>
              <a:cs typeface="Space Age" charset="0"/>
            </a:endParaRPr>
          </a:p>
        </p:txBody>
      </p:sp>
      <p:sp>
        <p:nvSpPr>
          <p:cNvPr id="10" name="TextBox 9"/>
          <p:cNvSpPr txBox="1"/>
          <p:nvPr/>
        </p:nvSpPr>
        <p:spPr>
          <a:xfrm>
            <a:off x="3652721" y="1175532"/>
            <a:ext cx="6183313" cy="769441"/>
          </a:xfrm>
          <a:prstGeom prst="rect">
            <a:avLst/>
          </a:prstGeom>
          <a:noFill/>
        </p:spPr>
        <p:txBody>
          <a:bodyPr wrap="square" rtlCol="0">
            <a:spAutoFit/>
          </a:bodyPr>
          <a:lstStyle/>
          <a:p>
            <a:r>
              <a:rPr lang="ko-KR" altLang="en-US" sz="4400" dirty="0">
                <a:ln>
                  <a:solidFill>
                    <a:srgbClr val="090A0C"/>
                  </a:solidFill>
                </a:ln>
                <a:solidFill>
                  <a:srgbClr val="090A0C"/>
                </a:solidFill>
                <a:latin typeface="맑은 고딕" panose="020B0503020000020004" pitchFamily="50" charset="-127"/>
                <a:ea typeface="Space Age" charset="0"/>
                <a:cs typeface="Space Age" charset="0"/>
              </a:rPr>
              <a:t>배경</a:t>
            </a:r>
            <a:endParaRPr lang="en-US" sz="4400" dirty="0">
              <a:ln>
                <a:solidFill>
                  <a:srgbClr val="090A0C"/>
                </a:solidFill>
              </a:ln>
              <a:solidFill>
                <a:srgbClr val="090A0C"/>
              </a:solidFill>
              <a:latin typeface="맑은 고딕" panose="020B0503020000020004" pitchFamily="50" charset="-127"/>
              <a:ea typeface="Space Age" charset="0"/>
              <a:cs typeface="Space Age" charset="0"/>
            </a:endParaRPr>
          </a:p>
        </p:txBody>
      </p:sp>
      <p:sp>
        <p:nvSpPr>
          <p:cNvPr id="30" name="AutoShape 8"/>
          <p:cNvSpPr>
            <a:spLocks noChangeAspect="1" noChangeArrowheads="1"/>
          </p:cNvSpPr>
          <p:nvPr/>
        </p:nvSpPr>
        <p:spPr bwMode="auto">
          <a:xfrm>
            <a:off x="8415762" y="352126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latin typeface="맑은 고딕" panose="020B0503020000020004" pitchFamily="50" charset="-127"/>
            </a:endParaRPr>
          </a:p>
        </p:txBody>
      </p:sp>
      <p:sp>
        <p:nvSpPr>
          <p:cNvPr id="36" name="TextBox 35">
            <a:extLst>
              <a:ext uri="{FF2B5EF4-FFF2-40B4-BE49-F238E27FC236}">
                <a16:creationId xmlns:a16="http://schemas.microsoft.com/office/drawing/2014/main" id="{FAB80D50-1FDA-5BFE-DB82-ABB797B0B170}"/>
              </a:ext>
            </a:extLst>
          </p:cNvPr>
          <p:cNvSpPr txBox="1"/>
          <p:nvPr/>
        </p:nvSpPr>
        <p:spPr>
          <a:xfrm>
            <a:off x="-452882" y="366369"/>
            <a:ext cx="4674509" cy="830997"/>
          </a:xfrm>
          <a:prstGeom prst="rect">
            <a:avLst/>
          </a:prstGeom>
          <a:noFill/>
        </p:spPr>
        <p:txBody>
          <a:bodyPr wrap="square" rtlCol="0">
            <a:spAutoFit/>
          </a:bodyPr>
          <a:lstStyle/>
          <a:p>
            <a:pPr algn="ctr"/>
            <a:r>
              <a:rPr lang="ko-KR" altLang="en-US" sz="4800" b="1" dirty="0">
                <a:solidFill>
                  <a:srgbClr val="D4D3D2"/>
                </a:solidFill>
                <a:latin typeface="맑은 고딕" panose="020B0503020000020004" pitchFamily="50" charset="-127"/>
              </a:rPr>
              <a:t>게임소개</a:t>
            </a:r>
            <a:endParaRPr lang="en-US" sz="4800" b="1" dirty="0">
              <a:solidFill>
                <a:srgbClr val="D4D3D2"/>
              </a:solidFill>
              <a:latin typeface="맑은 고딕" panose="020B0503020000020004" pitchFamily="50" charset="-127"/>
            </a:endParaRPr>
          </a:p>
        </p:txBody>
      </p:sp>
      <p:sp>
        <p:nvSpPr>
          <p:cNvPr id="2" name="TextBox 1">
            <a:extLst>
              <a:ext uri="{FF2B5EF4-FFF2-40B4-BE49-F238E27FC236}">
                <a16:creationId xmlns:a16="http://schemas.microsoft.com/office/drawing/2014/main" id="{A038B624-4B7B-1C07-BEDC-DFF4A61D8D9D}"/>
              </a:ext>
            </a:extLst>
          </p:cNvPr>
          <p:cNvSpPr txBox="1"/>
          <p:nvPr/>
        </p:nvSpPr>
        <p:spPr>
          <a:xfrm>
            <a:off x="3652720" y="4302144"/>
            <a:ext cx="6183313" cy="769441"/>
          </a:xfrm>
          <a:prstGeom prst="rect">
            <a:avLst/>
          </a:prstGeom>
          <a:noFill/>
        </p:spPr>
        <p:txBody>
          <a:bodyPr wrap="square" rtlCol="0">
            <a:spAutoFit/>
          </a:bodyPr>
          <a:lstStyle/>
          <a:p>
            <a:r>
              <a:rPr lang="ko-KR" altLang="en-US" sz="4400" dirty="0">
                <a:ln>
                  <a:solidFill>
                    <a:srgbClr val="090A0C"/>
                  </a:solidFill>
                </a:ln>
                <a:solidFill>
                  <a:srgbClr val="090A0C"/>
                </a:solidFill>
                <a:latin typeface="맑은 고딕" panose="020B0503020000020004" pitchFamily="50" charset="-127"/>
                <a:ea typeface="Space Age" charset="0"/>
                <a:cs typeface="Space Age" charset="0"/>
              </a:rPr>
              <a:t>게임 환경</a:t>
            </a:r>
            <a:endParaRPr lang="en-US" sz="4400" dirty="0">
              <a:ln>
                <a:solidFill>
                  <a:srgbClr val="090A0C"/>
                </a:solidFill>
              </a:ln>
              <a:solidFill>
                <a:srgbClr val="090A0C"/>
              </a:solidFill>
              <a:latin typeface="맑은 고딕" panose="020B0503020000020004" pitchFamily="50" charset="-127"/>
              <a:ea typeface="Space Age" charset="0"/>
              <a:cs typeface="Space Age" charset="0"/>
            </a:endParaRPr>
          </a:p>
        </p:txBody>
      </p:sp>
      <p:sp>
        <p:nvSpPr>
          <p:cNvPr id="34" name="TextBox 33">
            <a:extLst>
              <a:ext uri="{FF2B5EF4-FFF2-40B4-BE49-F238E27FC236}">
                <a16:creationId xmlns:a16="http://schemas.microsoft.com/office/drawing/2014/main" id="{A01AB382-BBBA-901D-5F56-DEAF70A506CA}"/>
              </a:ext>
            </a:extLst>
          </p:cNvPr>
          <p:cNvSpPr txBox="1"/>
          <p:nvPr/>
        </p:nvSpPr>
        <p:spPr>
          <a:xfrm>
            <a:off x="4169245" y="5160773"/>
            <a:ext cx="6183313" cy="584775"/>
          </a:xfrm>
          <a:prstGeom prst="rect">
            <a:avLst/>
          </a:prstGeom>
          <a:noFill/>
        </p:spPr>
        <p:txBody>
          <a:bodyPr wrap="square" rtlCol="0">
            <a:spAutoFit/>
          </a:bodyPr>
          <a:lstStyle/>
          <a:p>
            <a:r>
              <a:rPr lang="ko-KR" altLang="en-US" sz="3200" dirty="0">
                <a:ln>
                  <a:solidFill>
                    <a:srgbClr val="090A0C"/>
                  </a:solidFill>
                </a:ln>
                <a:solidFill>
                  <a:srgbClr val="090A0C"/>
                </a:solidFill>
                <a:latin typeface="맑은 고딕" panose="020B0503020000020004" pitchFamily="50" charset="-127"/>
                <a:ea typeface="Space Age" charset="0"/>
                <a:cs typeface="Space Age" charset="0"/>
              </a:rPr>
              <a:t>안드로이드</a:t>
            </a:r>
            <a:endParaRPr lang="en-US" sz="3200" dirty="0">
              <a:ln>
                <a:solidFill>
                  <a:srgbClr val="090A0C"/>
                </a:solidFill>
              </a:ln>
              <a:solidFill>
                <a:srgbClr val="090A0C"/>
              </a:solidFill>
              <a:latin typeface="맑은 고딕" panose="020B0503020000020004" pitchFamily="50" charset="-127"/>
              <a:ea typeface="Space Age" charset="0"/>
              <a:cs typeface="Space Age" charset="0"/>
            </a:endParaRPr>
          </a:p>
        </p:txBody>
      </p:sp>
      <p:sp>
        <p:nvSpPr>
          <p:cNvPr id="37" name="TextBox 36">
            <a:extLst>
              <a:ext uri="{FF2B5EF4-FFF2-40B4-BE49-F238E27FC236}">
                <a16:creationId xmlns:a16="http://schemas.microsoft.com/office/drawing/2014/main" id="{44ADC9F0-DA76-1008-8240-63944AE2819C}"/>
              </a:ext>
            </a:extLst>
          </p:cNvPr>
          <p:cNvSpPr txBox="1"/>
          <p:nvPr/>
        </p:nvSpPr>
        <p:spPr>
          <a:xfrm>
            <a:off x="4169245" y="5731934"/>
            <a:ext cx="6183313" cy="584775"/>
          </a:xfrm>
          <a:prstGeom prst="rect">
            <a:avLst/>
          </a:prstGeom>
          <a:noFill/>
        </p:spPr>
        <p:txBody>
          <a:bodyPr wrap="square" rtlCol="0">
            <a:spAutoFit/>
          </a:bodyPr>
          <a:lstStyle/>
          <a:p>
            <a:r>
              <a:rPr lang="en-US" altLang="ko-KR" sz="3200" dirty="0">
                <a:ln>
                  <a:solidFill>
                    <a:srgbClr val="090A0C"/>
                  </a:solidFill>
                </a:ln>
                <a:solidFill>
                  <a:srgbClr val="090A0C"/>
                </a:solidFill>
                <a:latin typeface="맑은 고딕" panose="020B0503020000020004" pitchFamily="50" charset="-127"/>
                <a:ea typeface="Space Age" charset="0"/>
                <a:cs typeface="Space Age" charset="0"/>
              </a:rPr>
              <a:t>360 x 640 pix </a:t>
            </a:r>
            <a:r>
              <a:rPr lang="ko-KR" altLang="en-US" sz="3200" dirty="0">
                <a:ln>
                  <a:solidFill>
                    <a:srgbClr val="090A0C"/>
                  </a:solidFill>
                </a:ln>
                <a:solidFill>
                  <a:srgbClr val="090A0C"/>
                </a:solidFill>
                <a:latin typeface="맑은 고딕" panose="020B0503020000020004" pitchFamily="50" charset="-127"/>
                <a:ea typeface="Space Age" charset="0"/>
                <a:cs typeface="Space Age" charset="0"/>
              </a:rPr>
              <a:t>가로비율</a:t>
            </a:r>
            <a:endParaRPr lang="en-US" sz="3200" dirty="0">
              <a:ln>
                <a:solidFill>
                  <a:srgbClr val="090A0C"/>
                </a:solidFill>
              </a:ln>
              <a:solidFill>
                <a:srgbClr val="090A0C"/>
              </a:solidFill>
              <a:latin typeface="맑은 고딕" panose="020B0503020000020004" pitchFamily="50" charset="-127"/>
              <a:ea typeface="Space Age" charset="0"/>
              <a:cs typeface="Space Ag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8A4F6-4B39-EB33-009E-5CFEE2F95B75}"/>
              </a:ext>
            </a:extLst>
          </p:cNvPr>
          <p:cNvSpPr txBox="1"/>
          <p:nvPr/>
        </p:nvSpPr>
        <p:spPr>
          <a:xfrm>
            <a:off x="-271898" y="231411"/>
            <a:ext cx="3902074" cy="769441"/>
          </a:xfrm>
          <a:prstGeom prst="rect">
            <a:avLst/>
          </a:prstGeom>
          <a:noFill/>
        </p:spPr>
        <p:txBody>
          <a:bodyPr wrap="square" rtlCol="0">
            <a:spAutoFit/>
          </a:bodyPr>
          <a:lstStyle/>
          <a:p>
            <a:pPr algn="ctr"/>
            <a:r>
              <a:rPr lang="ko-KR" altLang="en-US" sz="4400" b="1" dirty="0" err="1">
                <a:solidFill>
                  <a:srgbClr val="A00405"/>
                </a:solidFill>
                <a:latin typeface="맑은 고딕" panose="020B0503020000020004" pitchFamily="50" charset="-127"/>
              </a:rPr>
              <a:t>플로우차트</a:t>
            </a:r>
            <a:endParaRPr lang="en-US" sz="4400" b="1" dirty="0">
              <a:solidFill>
                <a:srgbClr val="A00405"/>
              </a:solidFill>
              <a:latin typeface="맑은 고딕" panose="020B0503020000020004" pitchFamily="50" charset="-127"/>
            </a:endParaRPr>
          </a:p>
        </p:txBody>
      </p:sp>
      <p:sp>
        <p:nvSpPr>
          <p:cNvPr id="9" name="TextBox 8">
            <a:extLst>
              <a:ext uri="{FF2B5EF4-FFF2-40B4-BE49-F238E27FC236}">
                <a16:creationId xmlns:a16="http://schemas.microsoft.com/office/drawing/2014/main" id="{9BD66A76-894A-B5E3-49E2-2570F3791323}"/>
              </a:ext>
            </a:extLst>
          </p:cNvPr>
          <p:cNvSpPr txBox="1"/>
          <p:nvPr/>
        </p:nvSpPr>
        <p:spPr>
          <a:xfrm>
            <a:off x="2171177" y="4795346"/>
            <a:ext cx="3429523" cy="461665"/>
          </a:xfrm>
          <a:prstGeom prst="rect">
            <a:avLst/>
          </a:prstGeom>
          <a:noFill/>
        </p:spPr>
        <p:txBody>
          <a:bodyPr wrap="square" rtlCol="0">
            <a:spAutoFit/>
          </a:bodyPr>
          <a:lstStyle/>
          <a:p>
            <a:r>
              <a:rPr lang="ko-KR" altLang="en-US" sz="2400" b="1" dirty="0">
                <a:latin typeface="맑은 고딕" panose="020B0503020000020004" pitchFamily="50" charset="-127"/>
                <a:ea typeface="Space Age" charset="0"/>
                <a:cs typeface="Space Age" charset="0"/>
              </a:rPr>
              <a:t>뒷골목</a:t>
            </a:r>
            <a:endParaRPr lang="en-US" sz="2400" b="1" dirty="0">
              <a:latin typeface="맑은 고딕" panose="020B0503020000020004" pitchFamily="50" charset="-127"/>
              <a:ea typeface="Space Age" charset="0"/>
              <a:cs typeface="Space Age" charset="0"/>
            </a:endParaRPr>
          </a:p>
        </p:txBody>
      </p:sp>
      <p:cxnSp>
        <p:nvCxnSpPr>
          <p:cNvPr id="14" name="직선 연결선 13">
            <a:extLst>
              <a:ext uri="{FF2B5EF4-FFF2-40B4-BE49-F238E27FC236}">
                <a16:creationId xmlns:a16="http://schemas.microsoft.com/office/drawing/2014/main" id="{4C45AEAE-3F63-AC45-DDEF-ABCDF1476545}"/>
              </a:ext>
            </a:extLst>
          </p:cNvPr>
          <p:cNvCxnSpPr/>
          <p:nvPr/>
        </p:nvCxnSpPr>
        <p:spPr>
          <a:xfrm>
            <a:off x="5819775" y="0"/>
            <a:ext cx="0" cy="6657805"/>
          </a:xfrm>
          <a:prstGeom prst="line">
            <a:avLst/>
          </a:prstGeom>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11E4BEF-FE51-4370-4D26-0CF305350804}"/>
              </a:ext>
            </a:extLst>
          </p:cNvPr>
          <p:cNvSpPr/>
          <p:nvPr/>
        </p:nvSpPr>
        <p:spPr>
          <a:xfrm>
            <a:off x="7907044" y="2838313"/>
            <a:ext cx="1413818"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쓰레기통 클릭</a:t>
            </a:r>
            <a:endParaRPr lang="en-US" altLang="ko-KR" sz="1200" dirty="0"/>
          </a:p>
        </p:txBody>
      </p:sp>
      <p:sp>
        <p:nvSpPr>
          <p:cNvPr id="4" name="직사각형 3">
            <a:extLst>
              <a:ext uri="{FF2B5EF4-FFF2-40B4-BE49-F238E27FC236}">
                <a16:creationId xmlns:a16="http://schemas.microsoft.com/office/drawing/2014/main" id="{1E246FD6-57C0-8AE7-6B9B-4404A350FA17}"/>
              </a:ext>
            </a:extLst>
          </p:cNvPr>
          <p:cNvSpPr/>
          <p:nvPr/>
        </p:nvSpPr>
        <p:spPr>
          <a:xfrm>
            <a:off x="8768987" y="5338014"/>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골드 획득</a:t>
            </a:r>
            <a:endParaRPr lang="en-US" altLang="ko-KR" sz="1200" dirty="0"/>
          </a:p>
        </p:txBody>
      </p:sp>
      <p:sp>
        <p:nvSpPr>
          <p:cNvPr id="5" name="직사각형 4">
            <a:extLst>
              <a:ext uri="{FF2B5EF4-FFF2-40B4-BE49-F238E27FC236}">
                <a16:creationId xmlns:a16="http://schemas.microsoft.com/office/drawing/2014/main" id="{9E5B3CCE-796C-E7A8-0AA4-C47A93D97270}"/>
              </a:ext>
            </a:extLst>
          </p:cNvPr>
          <p:cNvSpPr/>
          <p:nvPr/>
        </p:nvSpPr>
        <p:spPr>
          <a:xfrm>
            <a:off x="6703148" y="2847971"/>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NPC </a:t>
            </a:r>
            <a:r>
              <a:rPr lang="ko-KR" altLang="en-US" sz="1200" dirty="0"/>
              <a:t>클릭</a:t>
            </a:r>
            <a:endParaRPr lang="en-US" altLang="ko-KR" sz="1200" dirty="0"/>
          </a:p>
        </p:txBody>
      </p:sp>
      <p:sp>
        <p:nvSpPr>
          <p:cNvPr id="6" name="순서도: 판단 5">
            <a:extLst>
              <a:ext uri="{FF2B5EF4-FFF2-40B4-BE49-F238E27FC236}">
                <a16:creationId xmlns:a16="http://schemas.microsoft.com/office/drawing/2014/main" id="{0D3A3C23-9EF6-1A6E-03ED-879F1A6CFDC9}"/>
              </a:ext>
            </a:extLst>
          </p:cNvPr>
          <p:cNvSpPr/>
          <p:nvPr/>
        </p:nvSpPr>
        <p:spPr>
          <a:xfrm>
            <a:off x="7830874" y="3836034"/>
            <a:ext cx="1652715" cy="58076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100 </a:t>
            </a:r>
            <a:r>
              <a:rPr lang="ko-KR" altLang="en-US" sz="1200" dirty="0"/>
              <a:t>초과</a:t>
            </a:r>
            <a:endParaRPr lang="en-US" altLang="ko-KR" sz="1200" dirty="0"/>
          </a:p>
          <a:p>
            <a:pPr algn="ctr"/>
            <a:r>
              <a:rPr lang="ko-KR" altLang="en-US" sz="1200" dirty="0"/>
              <a:t>골드</a:t>
            </a:r>
          </a:p>
        </p:txBody>
      </p:sp>
      <p:sp>
        <p:nvSpPr>
          <p:cNvPr id="7" name="직사각형 6">
            <a:extLst>
              <a:ext uri="{FF2B5EF4-FFF2-40B4-BE49-F238E27FC236}">
                <a16:creationId xmlns:a16="http://schemas.microsoft.com/office/drawing/2014/main" id="{6E4BC76B-10A0-0FF3-DFFC-09D3345B6F5C}"/>
              </a:ext>
            </a:extLst>
          </p:cNvPr>
          <p:cNvSpPr/>
          <p:nvPr/>
        </p:nvSpPr>
        <p:spPr>
          <a:xfrm>
            <a:off x="7510718" y="5339756"/>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골드 감소</a:t>
            </a:r>
            <a:endParaRPr lang="en-US" altLang="ko-KR" sz="1200" dirty="0"/>
          </a:p>
        </p:txBody>
      </p:sp>
      <p:cxnSp>
        <p:nvCxnSpPr>
          <p:cNvPr id="10" name="직선 화살표 연결선 9">
            <a:extLst>
              <a:ext uri="{FF2B5EF4-FFF2-40B4-BE49-F238E27FC236}">
                <a16:creationId xmlns:a16="http://schemas.microsoft.com/office/drawing/2014/main" id="{EE418749-E48E-3F94-9E66-6C8F2E6383C3}"/>
              </a:ext>
            </a:extLst>
          </p:cNvPr>
          <p:cNvCxnSpPr>
            <a:cxnSpLocks/>
            <a:stCxn id="27" idx="2"/>
            <a:endCxn id="5" idx="0"/>
          </p:cNvCxnSpPr>
          <p:nvPr/>
        </p:nvCxnSpPr>
        <p:spPr>
          <a:xfrm flipH="1">
            <a:off x="7195103" y="2297018"/>
            <a:ext cx="821806" cy="550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ED9BC44D-1DAA-1EA1-DA27-91FBB63999F3}"/>
              </a:ext>
            </a:extLst>
          </p:cNvPr>
          <p:cNvCxnSpPr>
            <a:cxnSpLocks/>
            <a:stCxn id="27" idx="2"/>
            <a:endCxn id="2" idx="0"/>
          </p:cNvCxnSpPr>
          <p:nvPr/>
        </p:nvCxnSpPr>
        <p:spPr>
          <a:xfrm>
            <a:off x="8016909" y="2297018"/>
            <a:ext cx="597044" cy="54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D528BA28-1079-216B-DE61-814304DE9C43}"/>
              </a:ext>
            </a:extLst>
          </p:cNvPr>
          <p:cNvCxnSpPr>
            <a:cxnSpLocks/>
            <a:stCxn id="5" idx="2"/>
          </p:cNvCxnSpPr>
          <p:nvPr/>
        </p:nvCxnSpPr>
        <p:spPr>
          <a:xfrm>
            <a:off x="7195103" y="3234124"/>
            <a:ext cx="3947" cy="631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A57624F0-CDE3-B1D1-D91B-5E1593677E20}"/>
              </a:ext>
            </a:extLst>
          </p:cNvPr>
          <p:cNvCxnSpPr>
            <a:cxnSpLocks/>
            <a:stCxn id="2" idx="2"/>
            <a:endCxn id="6" idx="0"/>
          </p:cNvCxnSpPr>
          <p:nvPr/>
        </p:nvCxnSpPr>
        <p:spPr>
          <a:xfrm>
            <a:off x="8613953" y="3224466"/>
            <a:ext cx="43279" cy="611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1B7D6D63-7941-A7BE-BDCB-8B0B3CE461B5}"/>
              </a:ext>
            </a:extLst>
          </p:cNvPr>
          <p:cNvCxnSpPr>
            <a:cxnSpLocks/>
            <a:stCxn id="6" idx="2"/>
          </p:cNvCxnSpPr>
          <p:nvPr/>
        </p:nvCxnSpPr>
        <p:spPr>
          <a:xfrm flipH="1">
            <a:off x="8657231" y="4416802"/>
            <a:ext cx="1" cy="37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D2E1C190-C46F-6545-C865-F5F8BF4712B6}"/>
              </a:ext>
            </a:extLst>
          </p:cNvPr>
          <p:cNvCxnSpPr>
            <a:cxnSpLocks/>
          </p:cNvCxnSpPr>
          <p:nvPr/>
        </p:nvCxnSpPr>
        <p:spPr>
          <a:xfrm flipV="1">
            <a:off x="7902553" y="4783870"/>
            <a:ext cx="1507676" cy="1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53E00A2E-496D-D30C-22F2-62E375461D35}"/>
              </a:ext>
            </a:extLst>
          </p:cNvPr>
          <p:cNvCxnSpPr>
            <a:cxnSpLocks/>
            <a:endCxn id="7" idx="0"/>
          </p:cNvCxnSpPr>
          <p:nvPr/>
        </p:nvCxnSpPr>
        <p:spPr>
          <a:xfrm>
            <a:off x="7898275" y="4799065"/>
            <a:ext cx="104398" cy="54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C1134CD-7CE1-C870-BB74-BB0D2B8EC410}"/>
              </a:ext>
            </a:extLst>
          </p:cNvPr>
          <p:cNvCxnSpPr>
            <a:cxnSpLocks/>
            <a:endCxn id="4" idx="0"/>
          </p:cNvCxnSpPr>
          <p:nvPr/>
        </p:nvCxnSpPr>
        <p:spPr>
          <a:xfrm flipH="1">
            <a:off x="9260942" y="4797323"/>
            <a:ext cx="149287" cy="540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443D18-FCD6-752F-2660-AFA9154836BE}"/>
              </a:ext>
            </a:extLst>
          </p:cNvPr>
          <p:cNvSpPr txBox="1"/>
          <p:nvPr/>
        </p:nvSpPr>
        <p:spPr>
          <a:xfrm>
            <a:off x="7980982" y="4422396"/>
            <a:ext cx="520079" cy="369332"/>
          </a:xfrm>
          <a:prstGeom prst="rect">
            <a:avLst/>
          </a:prstGeom>
          <a:noFill/>
        </p:spPr>
        <p:txBody>
          <a:bodyPr wrap="square" rtlCol="0">
            <a:spAutoFit/>
          </a:bodyPr>
          <a:lstStyle/>
          <a:p>
            <a:r>
              <a:rPr lang="en-US" altLang="ko-KR" dirty="0"/>
              <a:t>yes</a:t>
            </a:r>
            <a:endParaRPr lang="ko-KR" altLang="en-US" dirty="0"/>
          </a:p>
        </p:txBody>
      </p:sp>
      <p:sp>
        <p:nvSpPr>
          <p:cNvPr id="20" name="TextBox 19">
            <a:extLst>
              <a:ext uri="{FF2B5EF4-FFF2-40B4-BE49-F238E27FC236}">
                <a16:creationId xmlns:a16="http://schemas.microsoft.com/office/drawing/2014/main" id="{C1F374A3-50A5-3796-071B-348086861CDC}"/>
              </a:ext>
            </a:extLst>
          </p:cNvPr>
          <p:cNvSpPr txBox="1"/>
          <p:nvPr/>
        </p:nvSpPr>
        <p:spPr>
          <a:xfrm>
            <a:off x="8870088" y="4429241"/>
            <a:ext cx="455574" cy="369332"/>
          </a:xfrm>
          <a:prstGeom prst="rect">
            <a:avLst/>
          </a:prstGeom>
          <a:noFill/>
        </p:spPr>
        <p:txBody>
          <a:bodyPr wrap="square" rtlCol="0">
            <a:spAutoFit/>
          </a:bodyPr>
          <a:lstStyle/>
          <a:p>
            <a:r>
              <a:rPr lang="en-US" altLang="ko-KR" dirty="0"/>
              <a:t>no</a:t>
            </a:r>
            <a:endParaRPr lang="ko-KR" altLang="en-US" dirty="0"/>
          </a:p>
        </p:txBody>
      </p:sp>
      <p:sp>
        <p:nvSpPr>
          <p:cNvPr id="21" name="직사각형 20">
            <a:extLst>
              <a:ext uri="{FF2B5EF4-FFF2-40B4-BE49-F238E27FC236}">
                <a16:creationId xmlns:a16="http://schemas.microsoft.com/office/drawing/2014/main" id="{FDDD47E5-2089-4337-857A-D85FBEFDD3C4}"/>
              </a:ext>
            </a:extLst>
          </p:cNvPr>
          <p:cNvSpPr/>
          <p:nvPr/>
        </p:nvSpPr>
        <p:spPr>
          <a:xfrm>
            <a:off x="6703148" y="3836034"/>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게임 진행</a:t>
            </a:r>
            <a:endParaRPr lang="en-US" altLang="ko-KR" sz="1200" dirty="0"/>
          </a:p>
          <a:p>
            <a:pPr algn="ctr"/>
            <a:r>
              <a:rPr lang="ko-KR" altLang="en-US" sz="1200" dirty="0"/>
              <a:t>안내</a:t>
            </a:r>
            <a:endParaRPr lang="en-US" altLang="ko-KR" sz="1200" dirty="0"/>
          </a:p>
        </p:txBody>
      </p:sp>
      <p:sp>
        <p:nvSpPr>
          <p:cNvPr id="22" name="타원 21">
            <a:extLst>
              <a:ext uri="{FF2B5EF4-FFF2-40B4-BE49-F238E27FC236}">
                <a16:creationId xmlns:a16="http://schemas.microsoft.com/office/drawing/2014/main" id="{7C8DEA43-41E1-86FB-5C81-99508AFEA1EE}"/>
              </a:ext>
            </a:extLst>
          </p:cNvPr>
          <p:cNvSpPr/>
          <p:nvPr/>
        </p:nvSpPr>
        <p:spPr>
          <a:xfrm>
            <a:off x="10196753" y="231411"/>
            <a:ext cx="738316" cy="671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게임종료</a:t>
            </a:r>
          </a:p>
        </p:txBody>
      </p:sp>
      <p:sp>
        <p:nvSpPr>
          <p:cNvPr id="23" name="직사각형 22">
            <a:extLst>
              <a:ext uri="{FF2B5EF4-FFF2-40B4-BE49-F238E27FC236}">
                <a16:creationId xmlns:a16="http://schemas.microsoft.com/office/drawing/2014/main" id="{A7351CCA-FBEB-8B77-9867-5ED957DFEC3A}"/>
              </a:ext>
            </a:extLst>
          </p:cNvPr>
          <p:cNvSpPr/>
          <p:nvPr/>
        </p:nvSpPr>
        <p:spPr>
          <a:xfrm>
            <a:off x="8223958" y="366512"/>
            <a:ext cx="1330413"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EXIT </a:t>
            </a:r>
            <a:r>
              <a:rPr lang="ko-KR" altLang="en-US" sz="1200" dirty="0"/>
              <a:t>버튼클릭</a:t>
            </a:r>
            <a:endParaRPr lang="en-US" altLang="ko-KR" sz="1200" dirty="0"/>
          </a:p>
        </p:txBody>
      </p:sp>
      <p:sp>
        <p:nvSpPr>
          <p:cNvPr id="24" name="직사각형 23">
            <a:extLst>
              <a:ext uri="{FF2B5EF4-FFF2-40B4-BE49-F238E27FC236}">
                <a16:creationId xmlns:a16="http://schemas.microsoft.com/office/drawing/2014/main" id="{AE6CC608-220E-7EF7-95E8-06BEA2668130}"/>
              </a:ext>
            </a:extLst>
          </p:cNvPr>
          <p:cNvSpPr/>
          <p:nvPr/>
        </p:nvSpPr>
        <p:spPr>
          <a:xfrm>
            <a:off x="6580515" y="1200989"/>
            <a:ext cx="4610221" cy="5526606"/>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5" name="직선 연결선 24">
            <a:extLst>
              <a:ext uri="{FF2B5EF4-FFF2-40B4-BE49-F238E27FC236}">
                <a16:creationId xmlns:a16="http://schemas.microsoft.com/office/drawing/2014/main" id="{C06E4564-3944-3301-8DA5-B16D8C2E72B3}"/>
              </a:ext>
            </a:extLst>
          </p:cNvPr>
          <p:cNvCxnSpPr>
            <a:cxnSpLocks/>
            <a:stCxn id="24" idx="0"/>
            <a:endCxn id="23" idx="2"/>
          </p:cNvCxnSpPr>
          <p:nvPr/>
        </p:nvCxnSpPr>
        <p:spPr>
          <a:xfrm flipV="1">
            <a:off x="8885626" y="752665"/>
            <a:ext cx="3539" cy="4483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9E0BFB5-E41F-BA0C-9BB0-9A59A730DFEC}"/>
              </a:ext>
            </a:extLst>
          </p:cNvPr>
          <p:cNvCxnSpPr>
            <a:cxnSpLocks/>
            <a:stCxn id="23" idx="3"/>
            <a:endCxn id="22" idx="2"/>
          </p:cNvCxnSpPr>
          <p:nvPr/>
        </p:nvCxnSpPr>
        <p:spPr>
          <a:xfrm>
            <a:off x="9554371" y="559589"/>
            <a:ext cx="642382" cy="7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432EAB61-FCD9-6141-159E-444FD944615E}"/>
              </a:ext>
            </a:extLst>
          </p:cNvPr>
          <p:cNvSpPr/>
          <p:nvPr/>
        </p:nvSpPr>
        <p:spPr>
          <a:xfrm>
            <a:off x="7386349" y="1649313"/>
            <a:ext cx="1261120" cy="647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뒷골목</a:t>
            </a:r>
            <a:endParaRPr lang="en-US" altLang="ko-KR" sz="1200" dirty="0"/>
          </a:p>
        </p:txBody>
      </p:sp>
      <p:sp>
        <p:nvSpPr>
          <p:cNvPr id="28" name="직사각형 27">
            <a:extLst>
              <a:ext uri="{FF2B5EF4-FFF2-40B4-BE49-F238E27FC236}">
                <a16:creationId xmlns:a16="http://schemas.microsoft.com/office/drawing/2014/main" id="{C81705BB-0CD2-6022-2F9E-2BA472360602}"/>
              </a:ext>
            </a:extLst>
          </p:cNvPr>
          <p:cNvSpPr/>
          <p:nvPr/>
        </p:nvSpPr>
        <p:spPr>
          <a:xfrm>
            <a:off x="6372226" y="199535"/>
            <a:ext cx="1440697" cy="671384"/>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D84897A6-309F-0CDB-D3D0-1B51BAE48EC4}"/>
              </a:ext>
            </a:extLst>
          </p:cNvPr>
          <p:cNvSpPr/>
          <p:nvPr/>
        </p:nvSpPr>
        <p:spPr>
          <a:xfrm>
            <a:off x="6537881" y="273982"/>
            <a:ext cx="1020871" cy="521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카지노 앞</a:t>
            </a:r>
            <a:endParaRPr lang="en-US" altLang="ko-KR" sz="1200" dirty="0"/>
          </a:p>
        </p:txBody>
      </p:sp>
      <p:cxnSp>
        <p:nvCxnSpPr>
          <p:cNvPr id="30" name="직선 연결선 29">
            <a:extLst>
              <a:ext uri="{FF2B5EF4-FFF2-40B4-BE49-F238E27FC236}">
                <a16:creationId xmlns:a16="http://schemas.microsoft.com/office/drawing/2014/main" id="{256199F1-9AEE-B801-F62A-861435DA92BD}"/>
              </a:ext>
            </a:extLst>
          </p:cNvPr>
          <p:cNvCxnSpPr>
            <a:cxnSpLocks/>
            <a:stCxn id="27" idx="0"/>
            <a:endCxn id="28" idx="2"/>
          </p:cNvCxnSpPr>
          <p:nvPr/>
        </p:nvCxnSpPr>
        <p:spPr>
          <a:xfrm flipH="1" flipV="1">
            <a:off x="7092575" y="870919"/>
            <a:ext cx="924334" cy="778394"/>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그림 30" descr="스크린샷, PC 게임, 비디오 게임 소프트웨어, 3D 모델링이(가) 표시된 사진&#10;&#10;자동 생성된 설명">
            <a:extLst>
              <a:ext uri="{FF2B5EF4-FFF2-40B4-BE49-F238E27FC236}">
                <a16:creationId xmlns:a16="http://schemas.microsoft.com/office/drawing/2014/main" id="{8D303AB0-C092-83F9-CAC6-38678668E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49" y="1369363"/>
            <a:ext cx="5353683" cy="3025505"/>
          </a:xfrm>
          <a:prstGeom prst="rect">
            <a:avLst/>
          </a:prstGeom>
        </p:spPr>
      </p:pic>
      <p:sp>
        <p:nvSpPr>
          <p:cNvPr id="33" name="순서도: 판단 32">
            <a:extLst>
              <a:ext uri="{FF2B5EF4-FFF2-40B4-BE49-F238E27FC236}">
                <a16:creationId xmlns:a16="http://schemas.microsoft.com/office/drawing/2014/main" id="{2157A092-C987-11A4-CFEA-C0481A634E08}"/>
              </a:ext>
            </a:extLst>
          </p:cNvPr>
          <p:cNvSpPr/>
          <p:nvPr/>
        </p:nvSpPr>
        <p:spPr>
          <a:xfrm>
            <a:off x="9466238" y="1684310"/>
            <a:ext cx="1652715" cy="580768"/>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100" dirty="0"/>
              <a:t>7,777 </a:t>
            </a:r>
          </a:p>
          <a:p>
            <a:pPr algn="ctr"/>
            <a:r>
              <a:rPr lang="ko-KR" altLang="en-US" sz="1100" dirty="0"/>
              <a:t>초과 골드</a:t>
            </a:r>
          </a:p>
        </p:txBody>
      </p:sp>
      <p:cxnSp>
        <p:nvCxnSpPr>
          <p:cNvPr id="34" name="직선 화살표 연결선 33">
            <a:extLst>
              <a:ext uri="{FF2B5EF4-FFF2-40B4-BE49-F238E27FC236}">
                <a16:creationId xmlns:a16="http://schemas.microsoft.com/office/drawing/2014/main" id="{79786810-20C7-71AE-C448-C87306C7E609}"/>
              </a:ext>
            </a:extLst>
          </p:cNvPr>
          <p:cNvCxnSpPr>
            <a:cxnSpLocks/>
            <a:stCxn id="27" idx="3"/>
            <a:endCxn id="33" idx="1"/>
          </p:cNvCxnSpPr>
          <p:nvPr/>
        </p:nvCxnSpPr>
        <p:spPr>
          <a:xfrm>
            <a:off x="8647469" y="1973166"/>
            <a:ext cx="818769" cy="15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660CC7DB-2995-8E80-DD20-A7CAA5D15AB1}"/>
              </a:ext>
            </a:extLst>
          </p:cNvPr>
          <p:cNvSpPr/>
          <p:nvPr/>
        </p:nvSpPr>
        <p:spPr>
          <a:xfrm>
            <a:off x="9800234" y="3905234"/>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골드 감소</a:t>
            </a:r>
            <a:endParaRPr lang="en-US" altLang="ko-KR" sz="1200" dirty="0"/>
          </a:p>
        </p:txBody>
      </p:sp>
      <p:cxnSp>
        <p:nvCxnSpPr>
          <p:cNvPr id="36" name="직선 화살표 연결선 35">
            <a:extLst>
              <a:ext uri="{FF2B5EF4-FFF2-40B4-BE49-F238E27FC236}">
                <a16:creationId xmlns:a16="http://schemas.microsoft.com/office/drawing/2014/main" id="{DFF43656-04A5-3D00-6853-B49048A56526}"/>
              </a:ext>
            </a:extLst>
          </p:cNvPr>
          <p:cNvCxnSpPr>
            <a:cxnSpLocks/>
            <a:stCxn id="37" idx="2"/>
            <a:endCxn id="35" idx="0"/>
          </p:cNvCxnSpPr>
          <p:nvPr/>
        </p:nvCxnSpPr>
        <p:spPr>
          <a:xfrm>
            <a:off x="10292189" y="3228780"/>
            <a:ext cx="0" cy="67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BB62B078-A2CC-B3BE-48E8-C1B27C674BF4}"/>
              </a:ext>
            </a:extLst>
          </p:cNvPr>
          <p:cNvSpPr/>
          <p:nvPr/>
        </p:nvSpPr>
        <p:spPr>
          <a:xfrm>
            <a:off x="9585280" y="2842627"/>
            <a:ext cx="1413818"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소매치기이벤트</a:t>
            </a:r>
            <a:endParaRPr lang="en-US" altLang="ko-KR" sz="1200" dirty="0"/>
          </a:p>
        </p:txBody>
      </p:sp>
      <p:sp>
        <p:nvSpPr>
          <p:cNvPr id="38" name="TextBox 37">
            <a:extLst>
              <a:ext uri="{FF2B5EF4-FFF2-40B4-BE49-F238E27FC236}">
                <a16:creationId xmlns:a16="http://schemas.microsoft.com/office/drawing/2014/main" id="{A0D4F0C9-3DD8-A579-ED54-459D7923A3A0}"/>
              </a:ext>
            </a:extLst>
          </p:cNvPr>
          <p:cNvSpPr txBox="1"/>
          <p:nvPr/>
        </p:nvSpPr>
        <p:spPr>
          <a:xfrm>
            <a:off x="10292188" y="2341018"/>
            <a:ext cx="520079" cy="369332"/>
          </a:xfrm>
          <a:prstGeom prst="rect">
            <a:avLst/>
          </a:prstGeom>
          <a:noFill/>
        </p:spPr>
        <p:txBody>
          <a:bodyPr wrap="none" rtlCol="0">
            <a:spAutoFit/>
          </a:bodyPr>
          <a:lstStyle/>
          <a:p>
            <a:r>
              <a:rPr lang="en-US" altLang="ko-KR" dirty="0"/>
              <a:t>yes</a:t>
            </a:r>
            <a:endParaRPr lang="ko-KR" altLang="en-US" dirty="0"/>
          </a:p>
        </p:txBody>
      </p:sp>
      <p:cxnSp>
        <p:nvCxnSpPr>
          <p:cNvPr id="39" name="직선 화살표 연결선 38">
            <a:extLst>
              <a:ext uri="{FF2B5EF4-FFF2-40B4-BE49-F238E27FC236}">
                <a16:creationId xmlns:a16="http://schemas.microsoft.com/office/drawing/2014/main" id="{E53FEA40-A51A-3B94-5DA7-8BE5ECFDE10F}"/>
              </a:ext>
            </a:extLst>
          </p:cNvPr>
          <p:cNvCxnSpPr>
            <a:cxnSpLocks/>
            <a:stCxn id="33" idx="2"/>
            <a:endCxn id="37" idx="0"/>
          </p:cNvCxnSpPr>
          <p:nvPr/>
        </p:nvCxnSpPr>
        <p:spPr>
          <a:xfrm flipH="1">
            <a:off x="10292189" y="2265078"/>
            <a:ext cx="407" cy="577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B3D462F-DB29-B023-8C83-D439A2DDA2A8}"/>
              </a:ext>
            </a:extLst>
          </p:cNvPr>
          <p:cNvSpPr txBox="1"/>
          <p:nvPr/>
        </p:nvSpPr>
        <p:spPr>
          <a:xfrm>
            <a:off x="8723818" y="1595592"/>
            <a:ext cx="455574" cy="369332"/>
          </a:xfrm>
          <a:prstGeom prst="rect">
            <a:avLst/>
          </a:prstGeom>
          <a:noFill/>
        </p:spPr>
        <p:txBody>
          <a:bodyPr wrap="none" rtlCol="0">
            <a:spAutoFit/>
          </a:bodyPr>
          <a:lstStyle/>
          <a:p>
            <a:r>
              <a:rPr lang="en-US" altLang="ko-KR" dirty="0"/>
              <a:t>no</a:t>
            </a:r>
            <a:endParaRPr lang="ko-KR" altLang="en-US" dirty="0"/>
          </a:p>
        </p:txBody>
      </p:sp>
    </p:spTree>
    <p:extLst>
      <p:ext uri="{BB962C8B-B14F-4D97-AF65-F5344CB8AC3E}">
        <p14:creationId xmlns:p14="http://schemas.microsoft.com/office/powerpoint/2010/main" val="3286507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8A4F6-4B39-EB33-009E-5CFEE2F95B75}"/>
              </a:ext>
            </a:extLst>
          </p:cNvPr>
          <p:cNvSpPr txBox="1"/>
          <p:nvPr/>
        </p:nvSpPr>
        <p:spPr>
          <a:xfrm>
            <a:off x="-271898" y="231411"/>
            <a:ext cx="3902074" cy="769441"/>
          </a:xfrm>
          <a:prstGeom prst="rect">
            <a:avLst/>
          </a:prstGeom>
          <a:noFill/>
        </p:spPr>
        <p:txBody>
          <a:bodyPr wrap="square" rtlCol="0">
            <a:spAutoFit/>
          </a:bodyPr>
          <a:lstStyle/>
          <a:p>
            <a:pPr algn="ctr"/>
            <a:r>
              <a:rPr lang="ko-KR" altLang="en-US" sz="4400" b="1" dirty="0" err="1">
                <a:solidFill>
                  <a:srgbClr val="A00405"/>
                </a:solidFill>
                <a:latin typeface="맑은 고딕" panose="020B0503020000020004" pitchFamily="50" charset="-127"/>
              </a:rPr>
              <a:t>플로우차트</a:t>
            </a:r>
            <a:endParaRPr lang="en-US" sz="4400" b="1" dirty="0">
              <a:solidFill>
                <a:srgbClr val="A00405"/>
              </a:solidFill>
              <a:latin typeface="맑은 고딕" panose="020B0503020000020004" pitchFamily="50" charset="-127"/>
            </a:endParaRPr>
          </a:p>
        </p:txBody>
      </p:sp>
      <p:sp>
        <p:nvSpPr>
          <p:cNvPr id="9" name="TextBox 8">
            <a:extLst>
              <a:ext uri="{FF2B5EF4-FFF2-40B4-BE49-F238E27FC236}">
                <a16:creationId xmlns:a16="http://schemas.microsoft.com/office/drawing/2014/main" id="{9BD66A76-894A-B5E3-49E2-2570F3791323}"/>
              </a:ext>
            </a:extLst>
          </p:cNvPr>
          <p:cNvSpPr txBox="1"/>
          <p:nvPr/>
        </p:nvSpPr>
        <p:spPr>
          <a:xfrm>
            <a:off x="2171177" y="4795346"/>
            <a:ext cx="3429523" cy="461665"/>
          </a:xfrm>
          <a:prstGeom prst="rect">
            <a:avLst/>
          </a:prstGeom>
          <a:noFill/>
        </p:spPr>
        <p:txBody>
          <a:bodyPr wrap="square" rtlCol="0">
            <a:spAutoFit/>
          </a:bodyPr>
          <a:lstStyle/>
          <a:p>
            <a:r>
              <a:rPr lang="ko-KR" altLang="en-US" sz="2400" b="1" dirty="0" err="1">
                <a:latin typeface="맑은 고딕" panose="020B0503020000020004" pitchFamily="50" charset="-127"/>
                <a:ea typeface="Space Age" charset="0"/>
                <a:cs typeface="Space Age" charset="0"/>
              </a:rPr>
              <a:t>게임장</a:t>
            </a:r>
            <a:endParaRPr lang="en-US" sz="2400" b="1" dirty="0">
              <a:latin typeface="맑은 고딕" panose="020B0503020000020004" pitchFamily="50" charset="-127"/>
              <a:ea typeface="Space Age" charset="0"/>
              <a:cs typeface="Space Age" charset="0"/>
            </a:endParaRPr>
          </a:p>
        </p:txBody>
      </p:sp>
      <p:cxnSp>
        <p:nvCxnSpPr>
          <p:cNvPr id="14" name="직선 연결선 13">
            <a:extLst>
              <a:ext uri="{FF2B5EF4-FFF2-40B4-BE49-F238E27FC236}">
                <a16:creationId xmlns:a16="http://schemas.microsoft.com/office/drawing/2014/main" id="{4C45AEAE-3F63-AC45-DDEF-ABCDF1476545}"/>
              </a:ext>
            </a:extLst>
          </p:cNvPr>
          <p:cNvCxnSpPr/>
          <p:nvPr/>
        </p:nvCxnSpPr>
        <p:spPr>
          <a:xfrm>
            <a:off x="5819775" y="0"/>
            <a:ext cx="0" cy="6657805"/>
          </a:xfrm>
          <a:prstGeom prst="line">
            <a:avLst/>
          </a:prstGeom>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EC4B42CA-287C-995B-DB2F-C66B95F9A310}"/>
              </a:ext>
            </a:extLst>
          </p:cNvPr>
          <p:cNvSpPr/>
          <p:nvPr/>
        </p:nvSpPr>
        <p:spPr>
          <a:xfrm>
            <a:off x="7567294" y="2809176"/>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NPC </a:t>
            </a:r>
            <a:r>
              <a:rPr lang="ko-KR" altLang="en-US" sz="1200" dirty="0"/>
              <a:t>클릭</a:t>
            </a:r>
            <a:endParaRPr lang="en-US" altLang="ko-KR" sz="1200" dirty="0"/>
          </a:p>
        </p:txBody>
      </p:sp>
      <p:sp>
        <p:nvSpPr>
          <p:cNvPr id="4" name="직사각형 3">
            <a:extLst>
              <a:ext uri="{FF2B5EF4-FFF2-40B4-BE49-F238E27FC236}">
                <a16:creationId xmlns:a16="http://schemas.microsoft.com/office/drawing/2014/main" id="{A5443964-E289-B670-C84B-F88B6EA0DDDE}"/>
              </a:ext>
            </a:extLst>
          </p:cNvPr>
          <p:cNvSpPr/>
          <p:nvPr/>
        </p:nvSpPr>
        <p:spPr>
          <a:xfrm>
            <a:off x="7576369" y="3686844"/>
            <a:ext cx="983909"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게임 진행</a:t>
            </a:r>
            <a:endParaRPr lang="en-US" altLang="ko-KR" sz="1200" dirty="0"/>
          </a:p>
          <a:p>
            <a:pPr algn="ctr"/>
            <a:r>
              <a:rPr lang="ko-KR" altLang="en-US" sz="1200" dirty="0"/>
              <a:t>안내</a:t>
            </a:r>
            <a:endParaRPr lang="en-US" altLang="ko-KR" sz="1200" dirty="0"/>
          </a:p>
        </p:txBody>
      </p:sp>
      <p:sp>
        <p:nvSpPr>
          <p:cNvPr id="5" name="직사각형 4">
            <a:extLst>
              <a:ext uri="{FF2B5EF4-FFF2-40B4-BE49-F238E27FC236}">
                <a16:creationId xmlns:a16="http://schemas.microsoft.com/office/drawing/2014/main" id="{0E955193-D91B-E648-B143-0EE9EAA8AE23}"/>
              </a:ext>
            </a:extLst>
          </p:cNvPr>
          <p:cNvSpPr/>
          <p:nvPr/>
        </p:nvSpPr>
        <p:spPr>
          <a:xfrm>
            <a:off x="8904471" y="2809176"/>
            <a:ext cx="1174921"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미니게임 클릭</a:t>
            </a:r>
            <a:endParaRPr lang="en-US" altLang="ko-KR" sz="1200" dirty="0"/>
          </a:p>
        </p:txBody>
      </p:sp>
      <p:sp>
        <p:nvSpPr>
          <p:cNvPr id="6" name="직사각형 5">
            <a:extLst>
              <a:ext uri="{FF2B5EF4-FFF2-40B4-BE49-F238E27FC236}">
                <a16:creationId xmlns:a16="http://schemas.microsoft.com/office/drawing/2014/main" id="{1138D35D-D533-AFDA-C6CE-CE69BEAF5EBA}"/>
              </a:ext>
            </a:extLst>
          </p:cNvPr>
          <p:cNvSpPr/>
          <p:nvPr/>
        </p:nvSpPr>
        <p:spPr>
          <a:xfrm>
            <a:off x="8914769" y="3715689"/>
            <a:ext cx="1174921"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a:t>미니게임 실행</a:t>
            </a:r>
            <a:endParaRPr lang="en-US" altLang="ko-KR" sz="1200" dirty="0"/>
          </a:p>
        </p:txBody>
      </p:sp>
      <p:cxnSp>
        <p:nvCxnSpPr>
          <p:cNvPr id="7" name="직선 화살표 연결선 6">
            <a:extLst>
              <a:ext uri="{FF2B5EF4-FFF2-40B4-BE49-F238E27FC236}">
                <a16:creationId xmlns:a16="http://schemas.microsoft.com/office/drawing/2014/main" id="{589A71C3-6690-7B3B-1F66-7371F0338ECC}"/>
              </a:ext>
            </a:extLst>
          </p:cNvPr>
          <p:cNvCxnSpPr>
            <a:cxnSpLocks/>
            <a:endCxn id="2" idx="0"/>
          </p:cNvCxnSpPr>
          <p:nvPr/>
        </p:nvCxnSpPr>
        <p:spPr>
          <a:xfrm flipH="1">
            <a:off x="8059249" y="2268795"/>
            <a:ext cx="698054" cy="54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0F2396C-C453-2E5B-6410-83462A558EA4}"/>
              </a:ext>
            </a:extLst>
          </p:cNvPr>
          <p:cNvCxnSpPr>
            <a:cxnSpLocks/>
            <a:endCxn id="5" idx="0"/>
          </p:cNvCxnSpPr>
          <p:nvPr/>
        </p:nvCxnSpPr>
        <p:spPr>
          <a:xfrm>
            <a:off x="8757303" y="2268795"/>
            <a:ext cx="734629" cy="54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4B17008C-50A2-12CC-DBBC-DBBCFA85590D}"/>
              </a:ext>
            </a:extLst>
          </p:cNvPr>
          <p:cNvCxnSpPr>
            <a:stCxn id="2" idx="2"/>
            <a:endCxn id="4" idx="0"/>
          </p:cNvCxnSpPr>
          <p:nvPr/>
        </p:nvCxnSpPr>
        <p:spPr>
          <a:xfrm>
            <a:off x="8059249" y="3195329"/>
            <a:ext cx="9075" cy="491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B69BE57-9655-57C9-37C8-090F72E70B56}"/>
              </a:ext>
            </a:extLst>
          </p:cNvPr>
          <p:cNvCxnSpPr>
            <a:stCxn id="5" idx="2"/>
            <a:endCxn id="6" idx="0"/>
          </p:cNvCxnSpPr>
          <p:nvPr/>
        </p:nvCxnSpPr>
        <p:spPr>
          <a:xfrm>
            <a:off x="9491932" y="3195329"/>
            <a:ext cx="10298" cy="520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타원 12">
            <a:extLst>
              <a:ext uri="{FF2B5EF4-FFF2-40B4-BE49-F238E27FC236}">
                <a16:creationId xmlns:a16="http://schemas.microsoft.com/office/drawing/2014/main" id="{C9EA8C18-5DF1-29AF-7B20-1FF5A4A32C49}"/>
              </a:ext>
            </a:extLst>
          </p:cNvPr>
          <p:cNvSpPr/>
          <p:nvPr/>
        </p:nvSpPr>
        <p:spPr>
          <a:xfrm>
            <a:off x="10230384" y="231411"/>
            <a:ext cx="738316" cy="6713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게임종료</a:t>
            </a:r>
          </a:p>
        </p:txBody>
      </p:sp>
      <p:sp>
        <p:nvSpPr>
          <p:cNvPr id="15" name="직사각형 14">
            <a:extLst>
              <a:ext uri="{FF2B5EF4-FFF2-40B4-BE49-F238E27FC236}">
                <a16:creationId xmlns:a16="http://schemas.microsoft.com/office/drawing/2014/main" id="{A796D4EA-546E-B607-6D04-82B8952084FB}"/>
              </a:ext>
            </a:extLst>
          </p:cNvPr>
          <p:cNvSpPr/>
          <p:nvPr/>
        </p:nvSpPr>
        <p:spPr>
          <a:xfrm>
            <a:off x="8257589" y="366512"/>
            <a:ext cx="1330413" cy="38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200" dirty="0"/>
              <a:t>EXIT </a:t>
            </a:r>
            <a:r>
              <a:rPr lang="ko-KR" altLang="en-US" sz="1200" dirty="0"/>
              <a:t>버튼클릭</a:t>
            </a:r>
            <a:endParaRPr lang="en-US" altLang="ko-KR" sz="1200" dirty="0"/>
          </a:p>
        </p:txBody>
      </p:sp>
      <p:sp>
        <p:nvSpPr>
          <p:cNvPr id="16" name="직사각형 15">
            <a:extLst>
              <a:ext uri="{FF2B5EF4-FFF2-40B4-BE49-F238E27FC236}">
                <a16:creationId xmlns:a16="http://schemas.microsoft.com/office/drawing/2014/main" id="{1F5FA7C9-AE81-EE29-F66E-ADA6571CCC21}"/>
              </a:ext>
            </a:extLst>
          </p:cNvPr>
          <p:cNvSpPr/>
          <p:nvPr/>
        </p:nvSpPr>
        <p:spPr>
          <a:xfrm>
            <a:off x="6929590" y="1131199"/>
            <a:ext cx="3824008" cy="5526606"/>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28275F51-EFE2-1C2B-740B-D176E33306A9}"/>
              </a:ext>
            </a:extLst>
          </p:cNvPr>
          <p:cNvCxnSpPr>
            <a:cxnSpLocks/>
            <a:stCxn id="16" idx="0"/>
            <a:endCxn id="15" idx="2"/>
          </p:cNvCxnSpPr>
          <p:nvPr/>
        </p:nvCxnSpPr>
        <p:spPr>
          <a:xfrm flipV="1">
            <a:off x="8841594" y="752665"/>
            <a:ext cx="81202" cy="378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1AFB341E-5195-88C5-EA24-087620C0699C}"/>
              </a:ext>
            </a:extLst>
          </p:cNvPr>
          <p:cNvCxnSpPr>
            <a:cxnSpLocks/>
            <a:stCxn id="15" idx="3"/>
            <a:endCxn id="13" idx="2"/>
          </p:cNvCxnSpPr>
          <p:nvPr/>
        </p:nvCxnSpPr>
        <p:spPr>
          <a:xfrm>
            <a:off x="9588002" y="559589"/>
            <a:ext cx="642382" cy="7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7E8B64BE-5815-990F-DDF9-9C2C7210B34F}"/>
              </a:ext>
            </a:extLst>
          </p:cNvPr>
          <p:cNvSpPr/>
          <p:nvPr/>
        </p:nvSpPr>
        <p:spPr>
          <a:xfrm>
            <a:off x="8126743" y="1611334"/>
            <a:ext cx="1261120" cy="647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err="1"/>
              <a:t>게임장</a:t>
            </a:r>
            <a:endParaRPr lang="en-US" altLang="ko-KR" sz="1200" dirty="0"/>
          </a:p>
        </p:txBody>
      </p:sp>
      <p:sp>
        <p:nvSpPr>
          <p:cNvPr id="20" name="직사각형 19">
            <a:extLst>
              <a:ext uri="{FF2B5EF4-FFF2-40B4-BE49-F238E27FC236}">
                <a16:creationId xmlns:a16="http://schemas.microsoft.com/office/drawing/2014/main" id="{3FBBE212-572B-1355-8FAA-C44661829BB9}"/>
              </a:ext>
            </a:extLst>
          </p:cNvPr>
          <p:cNvSpPr/>
          <p:nvPr/>
        </p:nvSpPr>
        <p:spPr>
          <a:xfrm>
            <a:off x="6807510" y="199535"/>
            <a:ext cx="1394938" cy="671384"/>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02D2353B-8E56-4ADC-CCB0-66989A4D36C5}"/>
              </a:ext>
            </a:extLst>
          </p:cNvPr>
          <p:cNvSpPr/>
          <p:nvPr/>
        </p:nvSpPr>
        <p:spPr>
          <a:xfrm>
            <a:off x="7009696" y="248901"/>
            <a:ext cx="959601" cy="5412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200" dirty="0"/>
              <a:t>뒷골목</a:t>
            </a:r>
            <a:endParaRPr lang="en-US" altLang="ko-KR" sz="1200" dirty="0"/>
          </a:p>
        </p:txBody>
      </p:sp>
      <p:cxnSp>
        <p:nvCxnSpPr>
          <p:cNvPr id="22" name="직선 연결선 21">
            <a:extLst>
              <a:ext uri="{FF2B5EF4-FFF2-40B4-BE49-F238E27FC236}">
                <a16:creationId xmlns:a16="http://schemas.microsoft.com/office/drawing/2014/main" id="{FAC75DEC-66F0-6346-83CB-0505AC2A7388}"/>
              </a:ext>
            </a:extLst>
          </p:cNvPr>
          <p:cNvCxnSpPr>
            <a:cxnSpLocks/>
            <a:stCxn id="19" idx="0"/>
            <a:endCxn id="20" idx="2"/>
          </p:cNvCxnSpPr>
          <p:nvPr/>
        </p:nvCxnSpPr>
        <p:spPr>
          <a:xfrm flipH="1" flipV="1">
            <a:off x="7504979" y="870919"/>
            <a:ext cx="1252324" cy="740415"/>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그림 22" descr="스크린샷, 만화 영화, PC 게임, 비디오 게임 소프트웨어이(가) 표시된 사진&#10;&#10;자동 생성된 설명">
            <a:extLst>
              <a:ext uri="{FF2B5EF4-FFF2-40B4-BE49-F238E27FC236}">
                <a16:creationId xmlns:a16="http://schemas.microsoft.com/office/drawing/2014/main" id="{2CC626F7-2921-D132-1DE1-F86546D05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0" y="1429253"/>
            <a:ext cx="5594837" cy="3145997"/>
          </a:xfrm>
          <a:prstGeom prst="rect">
            <a:avLst/>
          </a:prstGeom>
        </p:spPr>
      </p:pic>
    </p:spTree>
    <p:extLst>
      <p:ext uri="{BB962C8B-B14F-4D97-AF65-F5344CB8AC3E}">
        <p14:creationId xmlns:p14="http://schemas.microsoft.com/office/powerpoint/2010/main" val="195160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367" y="914"/>
            <a:ext cx="821033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rgbClr val="FFFFFF"/>
                </a:solidFill>
                <a:latin typeface="맑은 고딕"/>
              </a:rPr>
              <a:t>엔딩 스토리</a:t>
            </a:r>
            <a:endParaRPr kumimoji="0" lang="en-US" sz="6600" b="1" i="0" u="none" strike="noStrike" kern="1200" cap="none" spc="600" normalizeH="0" baseline="0" dirty="0">
              <a:ln w="9525">
                <a:solidFill>
                  <a:srgbClr val="D4D3D2"/>
                </a:solidFill>
              </a:ln>
              <a:solidFill>
                <a:srgbClr val="FFFFFF"/>
              </a:solidFill>
              <a:latin typeface="맑은 고딕"/>
            </a:endParaRPr>
          </a:p>
        </p:txBody>
      </p:sp>
      <p:sp>
        <p:nvSpPr>
          <p:cNvPr id="2" name="TextBox 3">
            <a:extLst>
              <a:ext uri="{FF2B5EF4-FFF2-40B4-BE49-F238E27FC236}">
                <a16:creationId xmlns:a16="http://schemas.microsoft.com/office/drawing/2014/main" id="{5E519304-FE3B-566E-C49E-8F6FBC050400}"/>
              </a:ext>
            </a:extLst>
          </p:cNvPr>
          <p:cNvSpPr txBox="1"/>
          <p:nvPr/>
        </p:nvSpPr>
        <p:spPr>
          <a:xfrm>
            <a:off x="124042" y="42110"/>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엔딩 스토리</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pic>
        <p:nvPicPr>
          <p:cNvPr id="4" name="그림 3" descr="텍스트, 스크린샷, 폰트이(가) 표시된 사진&#10;&#10;자동 생성된 설명">
            <a:extLst>
              <a:ext uri="{FF2B5EF4-FFF2-40B4-BE49-F238E27FC236}">
                <a16:creationId xmlns:a16="http://schemas.microsoft.com/office/drawing/2014/main" id="{1C9B5062-B895-0F71-6DDB-EF7663CBD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71" y="1751032"/>
            <a:ext cx="8753707" cy="4245329"/>
          </a:xfrm>
          <a:prstGeom prst="rect">
            <a:avLst/>
          </a:prstGeom>
        </p:spPr>
      </p:pic>
    </p:spTree>
    <p:extLst>
      <p:ext uri="{BB962C8B-B14F-4D97-AF65-F5344CB8AC3E}">
        <p14:creationId xmlns:p14="http://schemas.microsoft.com/office/powerpoint/2010/main" val="237854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367" y="914"/>
            <a:ext cx="821033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rgbClr val="FFFFFF"/>
                </a:solidFill>
                <a:latin typeface="맑은 고딕"/>
              </a:rPr>
              <a:t>엔딩 스토리</a:t>
            </a:r>
            <a:endParaRPr kumimoji="0" lang="en-US" sz="6600" b="1" i="0" u="none" strike="noStrike" kern="1200" cap="none" spc="600" normalizeH="0" baseline="0" dirty="0">
              <a:ln w="9525">
                <a:solidFill>
                  <a:srgbClr val="D4D3D2"/>
                </a:solidFill>
              </a:ln>
              <a:solidFill>
                <a:srgbClr val="FFFFFF"/>
              </a:solidFill>
              <a:latin typeface="맑은 고딕"/>
            </a:endParaRPr>
          </a:p>
        </p:txBody>
      </p:sp>
      <p:sp>
        <p:nvSpPr>
          <p:cNvPr id="2" name="TextBox 3">
            <a:extLst>
              <a:ext uri="{FF2B5EF4-FFF2-40B4-BE49-F238E27FC236}">
                <a16:creationId xmlns:a16="http://schemas.microsoft.com/office/drawing/2014/main" id="{5E519304-FE3B-566E-C49E-8F6FBC050400}"/>
              </a:ext>
            </a:extLst>
          </p:cNvPr>
          <p:cNvSpPr txBox="1"/>
          <p:nvPr/>
        </p:nvSpPr>
        <p:spPr>
          <a:xfrm>
            <a:off x="124042" y="42110"/>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엔딩 스토리</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pic>
        <p:nvPicPr>
          <p:cNvPr id="6" name="그림 5" descr="그림, 스케치, 라인 아트, 클립아트이(가) 표시된 사진&#10;&#10;자동 생성된 설명">
            <a:extLst>
              <a:ext uri="{FF2B5EF4-FFF2-40B4-BE49-F238E27FC236}">
                <a16:creationId xmlns:a16="http://schemas.microsoft.com/office/drawing/2014/main" id="{1FBE6CB4-CD12-9460-0B2A-C4B82C1E7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657" y="2157411"/>
            <a:ext cx="5012268" cy="2819401"/>
          </a:xfrm>
          <a:prstGeom prst="rect">
            <a:avLst/>
          </a:prstGeom>
        </p:spPr>
      </p:pic>
      <p:pic>
        <p:nvPicPr>
          <p:cNvPr id="8" name="그림 7" descr="그림, 라인 아트, 일러스트레이션, 스케치이(가) 표시된 사진&#10;&#10;자동 생성된 설명">
            <a:extLst>
              <a:ext uri="{FF2B5EF4-FFF2-40B4-BE49-F238E27FC236}">
                <a16:creationId xmlns:a16="http://schemas.microsoft.com/office/drawing/2014/main" id="{80B1560B-D75F-AD9C-4C3A-43303C88F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612" y="2014537"/>
            <a:ext cx="5267325" cy="2962275"/>
          </a:xfrm>
          <a:prstGeom prst="rect">
            <a:avLst/>
          </a:prstGeom>
        </p:spPr>
      </p:pic>
      <p:sp>
        <p:nvSpPr>
          <p:cNvPr id="9" name="TextBox 4">
            <a:extLst>
              <a:ext uri="{FF2B5EF4-FFF2-40B4-BE49-F238E27FC236}">
                <a16:creationId xmlns:a16="http://schemas.microsoft.com/office/drawing/2014/main" id="{70644D6A-2522-D440-09DE-A427016DD786}"/>
              </a:ext>
            </a:extLst>
          </p:cNvPr>
          <p:cNvSpPr txBox="1"/>
          <p:nvPr/>
        </p:nvSpPr>
        <p:spPr>
          <a:xfrm flipH="1">
            <a:off x="506028" y="1288405"/>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dirty="0">
                <a:solidFill>
                  <a:srgbClr val="000000"/>
                </a:solidFill>
                <a:latin typeface="맑은 고딕"/>
              </a:rPr>
              <a:t>엔딩 애니메이션</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72558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367" y="914"/>
            <a:ext cx="821033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rgbClr val="FFFFFF"/>
                </a:solidFill>
                <a:latin typeface="맑은 고딕"/>
              </a:rPr>
              <a:t>엔딩 스토리</a:t>
            </a:r>
            <a:endParaRPr kumimoji="0" lang="en-US" sz="6600" b="1" i="0" u="none" strike="noStrike" kern="1200" cap="none" spc="600" normalizeH="0" baseline="0" dirty="0">
              <a:ln w="9525">
                <a:solidFill>
                  <a:srgbClr val="D4D3D2"/>
                </a:solidFill>
              </a:ln>
              <a:solidFill>
                <a:srgbClr val="FFFFFF"/>
              </a:solidFill>
              <a:latin typeface="맑은 고딕"/>
            </a:endParaRPr>
          </a:p>
        </p:txBody>
      </p:sp>
      <p:sp>
        <p:nvSpPr>
          <p:cNvPr id="2" name="TextBox 3">
            <a:extLst>
              <a:ext uri="{FF2B5EF4-FFF2-40B4-BE49-F238E27FC236}">
                <a16:creationId xmlns:a16="http://schemas.microsoft.com/office/drawing/2014/main" id="{5E519304-FE3B-566E-C49E-8F6FBC050400}"/>
              </a:ext>
            </a:extLst>
          </p:cNvPr>
          <p:cNvSpPr txBox="1"/>
          <p:nvPr/>
        </p:nvSpPr>
        <p:spPr>
          <a:xfrm>
            <a:off x="124042" y="42110"/>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엔딩 스토리</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pic>
        <p:nvPicPr>
          <p:cNvPr id="5" name="그림 4" descr="스케치, 라인 아트, 그림, 선그림이(가) 표시된 사진&#10;&#10;자동 생성된 설명">
            <a:extLst>
              <a:ext uri="{FF2B5EF4-FFF2-40B4-BE49-F238E27FC236}">
                <a16:creationId xmlns:a16="http://schemas.microsoft.com/office/drawing/2014/main" id="{FD0BB9EC-6D6B-22AD-6738-4DFBACF35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48" y="2286000"/>
            <a:ext cx="5113867" cy="2876550"/>
          </a:xfrm>
          <a:prstGeom prst="rect">
            <a:avLst/>
          </a:prstGeom>
        </p:spPr>
      </p:pic>
      <p:pic>
        <p:nvPicPr>
          <p:cNvPr id="9" name="그림 8" descr="그림, 아동 미술, 스케치, 일러스트레이션이(가) 표시된 사진&#10;&#10;자동 생성된 설명">
            <a:extLst>
              <a:ext uri="{FF2B5EF4-FFF2-40B4-BE49-F238E27FC236}">
                <a16:creationId xmlns:a16="http://schemas.microsoft.com/office/drawing/2014/main" id="{34B58A26-78D6-94C3-A34A-0E356AC15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285" y="2286000"/>
            <a:ext cx="5113867" cy="2876550"/>
          </a:xfrm>
          <a:prstGeom prst="rect">
            <a:avLst/>
          </a:prstGeom>
        </p:spPr>
      </p:pic>
      <p:sp>
        <p:nvSpPr>
          <p:cNvPr id="4" name="TextBox 4">
            <a:extLst>
              <a:ext uri="{FF2B5EF4-FFF2-40B4-BE49-F238E27FC236}">
                <a16:creationId xmlns:a16="http://schemas.microsoft.com/office/drawing/2014/main" id="{686A5FCF-D92D-AD20-4AAC-D6EDA0E88160}"/>
              </a:ext>
            </a:extLst>
          </p:cNvPr>
          <p:cNvSpPr txBox="1"/>
          <p:nvPr/>
        </p:nvSpPr>
        <p:spPr>
          <a:xfrm flipH="1">
            <a:off x="506028" y="1288405"/>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dirty="0">
                <a:solidFill>
                  <a:srgbClr val="000000"/>
                </a:solidFill>
                <a:latin typeface="맑은 고딕"/>
              </a:rPr>
              <a:t>엔딩 애니메이션</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21289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367" y="914"/>
            <a:ext cx="821033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rgbClr val="FFFFFF"/>
                </a:solidFill>
                <a:latin typeface="맑은 고딕"/>
              </a:rPr>
              <a:t>엔딩 스토리</a:t>
            </a:r>
            <a:endParaRPr kumimoji="0" lang="en-US" sz="6600" b="1" i="0" u="none" strike="noStrike" kern="1200" cap="none" spc="600" normalizeH="0" baseline="0" dirty="0">
              <a:ln w="9525">
                <a:solidFill>
                  <a:srgbClr val="D4D3D2"/>
                </a:solidFill>
              </a:ln>
              <a:solidFill>
                <a:srgbClr val="FFFFFF"/>
              </a:solidFill>
              <a:latin typeface="맑은 고딕"/>
            </a:endParaRPr>
          </a:p>
        </p:txBody>
      </p:sp>
      <p:sp>
        <p:nvSpPr>
          <p:cNvPr id="2" name="TextBox 3">
            <a:extLst>
              <a:ext uri="{FF2B5EF4-FFF2-40B4-BE49-F238E27FC236}">
                <a16:creationId xmlns:a16="http://schemas.microsoft.com/office/drawing/2014/main" id="{5E519304-FE3B-566E-C49E-8F6FBC050400}"/>
              </a:ext>
            </a:extLst>
          </p:cNvPr>
          <p:cNvSpPr txBox="1"/>
          <p:nvPr/>
        </p:nvSpPr>
        <p:spPr>
          <a:xfrm>
            <a:off x="124042" y="42110"/>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엔딩 스토리</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pic>
        <p:nvPicPr>
          <p:cNvPr id="6" name="그림 5" descr="그림, 스케치, 라인 아트, 일러스트레이션이(가) 표시된 사진&#10;&#10;자동 생성된 설명">
            <a:extLst>
              <a:ext uri="{FF2B5EF4-FFF2-40B4-BE49-F238E27FC236}">
                <a16:creationId xmlns:a16="http://schemas.microsoft.com/office/drawing/2014/main" id="{9C4870BE-478A-70DB-4739-0152B9F4B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2228850"/>
            <a:ext cx="5581650" cy="3139678"/>
          </a:xfrm>
          <a:prstGeom prst="rect">
            <a:avLst/>
          </a:prstGeom>
        </p:spPr>
      </p:pic>
      <p:pic>
        <p:nvPicPr>
          <p:cNvPr id="8" name="그림 7" descr="그림, 스케치, 라인 아트, 일러스트레이션이(가) 표시된 사진&#10;&#10;자동 생성된 설명">
            <a:extLst>
              <a:ext uri="{FF2B5EF4-FFF2-40B4-BE49-F238E27FC236}">
                <a16:creationId xmlns:a16="http://schemas.microsoft.com/office/drawing/2014/main" id="{02B7F251-44F9-7546-6B2E-1E80989D1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125" y="2362795"/>
            <a:ext cx="5343525" cy="3005733"/>
          </a:xfrm>
          <a:prstGeom prst="rect">
            <a:avLst/>
          </a:prstGeom>
        </p:spPr>
      </p:pic>
      <p:sp>
        <p:nvSpPr>
          <p:cNvPr id="4" name="TextBox 4">
            <a:extLst>
              <a:ext uri="{FF2B5EF4-FFF2-40B4-BE49-F238E27FC236}">
                <a16:creationId xmlns:a16="http://schemas.microsoft.com/office/drawing/2014/main" id="{8C12A012-2C98-F443-05EC-5E79608337E3}"/>
              </a:ext>
            </a:extLst>
          </p:cNvPr>
          <p:cNvSpPr txBox="1"/>
          <p:nvPr/>
        </p:nvSpPr>
        <p:spPr>
          <a:xfrm flipH="1">
            <a:off x="506028" y="1288405"/>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dirty="0">
                <a:solidFill>
                  <a:srgbClr val="000000"/>
                </a:solidFill>
                <a:latin typeface="맑은 고딕"/>
              </a:rPr>
              <a:t>엔딩 애니메이션</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3184578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7367" y="914"/>
            <a:ext cx="821033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rgbClr val="FFFFFF"/>
                </a:solidFill>
                <a:latin typeface="맑은 고딕"/>
              </a:rPr>
              <a:t>엔딩 스토리</a:t>
            </a:r>
            <a:endParaRPr kumimoji="0" lang="en-US" sz="6600" b="1" i="0" u="none" strike="noStrike" kern="1200" cap="none" spc="600" normalizeH="0" baseline="0" dirty="0">
              <a:ln w="9525">
                <a:solidFill>
                  <a:srgbClr val="D4D3D2"/>
                </a:solidFill>
              </a:ln>
              <a:solidFill>
                <a:srgbClr val="FFFFFF"/>
              </a:solidFill>
              <a:latin typeface="맑은 고딕"/>
            </a:endParaRPr>
          </a:p>
        </p:txBody>
      </p:sp>
      <p:pic>
        <p:nvPicPr>
          <p:cNvPr id="11" name="그림 10" descr="스케치, 그림, 라인 아트, 클립아트이(가) 표시된 사진&#10;&#10;자동 생성된 설명">
            <a:extLst>
              <a:ext uri="{FF2B5EF4-FFF2-40B4-BE49-F238E27FC236}">
                <a16:creationId xmlns:a16="http://schemas.microsoft.com/office/drawing/2014/main" id="{4229CFEA-4733-F64C-98E5-2652C6335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50" y="2704949"/>
            <a:ext cx="4656935" cy="2619526"/>
          </a:xfrm>
          <a:prstGeom prst="rect">
            <a:avLst/>
          </a:prstGeom>
        </p:spPr>
      </p:pic>
      <p:sp>
        <p:nvSpPr>
          <p:cNvPr id="2" name="TextBox 3">
            <a:extLst>
              <a:ext uri="{FF2B5EF4-FFF2-40B4-BE49-F238E27FC236}">
                <a16:creationId xmlns:a16="http://schemas.microsoft.com/office/drawing/2014/main" id="{5E519304-FE3B-566E-C49E-8F6FBC050400}"/>
              </a:ext>
            </a:extLst>
          </p:cNvPr>
          <p:cNvSpPr txBox="1"/>
          <p:nvPr/>
        </p:nvSpPr>
        <p:spPr>
          <a:xfrm>
            <a:off x="124042" y="42110"/>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엔딩 스토리</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pic>
        <p:nvPicPr>
          <p:cNvPr id="6" name="그림 5" descr="스케치, 그림, 라인 아트, 클립아트이(가) 표시된 사진&#10;&#10;자동 생성된 설명">
            <a:extLst>
              <a:ext uri="{FF2B5EF4-FFF2-40B4-BE49-F238E27FC236}">
                <a16:creationId xmlns:a16="http://schemas.microsoft.com/office/drawing/2014/main" id="{94D6D580-2B2C-938A-C0BD-5B2701EA2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697" y="2767803"/>
            <a:ext cx="4433455" cy="2493818"/>
          </a:xfrm>
          <a:prstGeom prst="rect">
            <a:avLst/>
          </a:prstGeom>
        </p:spPr>
      </p:pic>
      <p:sp>
        <p:nvSpPr>
          <p:cNvPr id="4" name="TextBox 4">
            <a:extLst>
              <a:ext uri="{FF2B5EF4-FFF2-40B4-BE49-F238E27FC236}">
                <a16:creationId xmlns:a16="http://schemas.microsoft.com/office/drawing/2014/main" id="{B806CBA3-D28F-0168-03E3-D5B925F09F91}"/>
              </a:ext>
            </a:extLst>
          </p:cNvPr>
          <p:cNvSpPr txBox="1"/>
          <p:nvPr/>
        </p:nvSpPr>
        <p:spPr>
          <a:xfrm flipH="1">
            <a:off x="506028" y="1288405"/>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dirty="0">
                <a:solidFill>
                  <a:srgbClr val="000000"/>
                </a:solidFill>
                <a:latin typeface="맑은 고딕"/>
              </a:rPr>
              <a:t>엔딩 애니메이션</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378703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00405"/>
        </a:solidFill>
        <a:effectLst/>
      </p:bgPr>
    </p:bg>
    <p:spTree>
      <p:nvGrpSpPr>
        <p:cNvPr id="1" name=""/>
        <p:cNvGrpSpPr/>
        <p:nvPr/>
      </p:nvGrpSpPr>
      <p:grpSpPr>
        <a:xfrm>
          <a:off x="0" y="0"/>
          <a:ext cx="0" cy="0"/>
          <a:chOff x="0" y="0"/>
          <a:chExt cx="0" cy="0"/>
        </a:xfrm>
      </p:grpSpPr>
      <p:pic>
        <p:nvPicPr>
          <p:cNvPr id="2" name="그림 1" descr="테이블, 컵, 실내이(가) 표시된 사진&#10;&#10;자동 생성된 설명">
            <a:extLst>
              <a:ext uri="{FF2B5EF4-FFF2-40B4-BE49-F238E27FC236}">
                <a16:creationId xmlns:a16="http://schemas.microsoft.com/office/drawing/2014/main" id="{5F390913-0ECC-30E5-8616-27130EEFC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495" y="525253"/>
            <a:ext cx="8728320" cy="5807493"/>
          </a:xfrm>
          <a:prstGeom prst="rect">
            <a:avLst/>
          </a:prstGeom>
        </p:spPr>
      </p:pic>
      <p:sp>
        <p:nvSpPr>
          <p:cNvPr id="52" name="TextBox 51"/>
          <p:cNvSpPr txBox="1"/>
          <p:nvPr/>
        </p:nvSpPr>
        <p:spPr>
          <a:xfrm>
            <a:off x="704853" y="4789244"/>
            <a:ext cx="10782294" cy="1107996"/>
          </a:xfrm>
          <a:prstGeom prst="rect">
            <a:avLst/>
          </a:prstGeom>
          <a:noFill/>
        </p:spPr>
        <p:txBody>
          <a:bodyPr wrap="square" rtlCol="0">
            <a:spAutoFit/>
          </a:bodyPr>
          <a:lstStyle/>
          <a:p>
            <a:pPr algn="ctr"/>
            <a:r>
              <a:rPr lang="en-US" sz="6600" dirty="0">
                <a:ln>
                  <a:solidFill>
                    <a:srgbClr val="D4D3D2"/>
                  </a:solidFill>
                </a:ln>
                <a:noFill/>
                <a:latin typeface="맑은 고딕" panose="020B0503020000020004" pitchFamily="50" charset="-127"/>
                <a:ea typeface="Space Age" charset="0"/>
                <a:cs typeface="Space Age" charset="0"/>
              </a:rPr>
              <a:t>THANK YOU</a:t>
            </a:r>
          </a:p>
        </p:txBody>
      </p:sp>
      <p:sp>
        <p:nvSpPr>
          <p:cNvPr id="53" name="TextBox 52"/>
          <p:cNvSpPr txBox="1"/>
          <p:nvPr/>
        </p:nvSpPr>
        <p:spPr>
          <a:xfrm>
            <a:off x="704853" y="5452198"/>
            <a:ext cx="10782294" cy="1107996"/>
          </a:xfrm>
          <a:prstGeom prst="rect">
            <a:avLst/>
          </a:prstGeom>
          <a:noFill/>
        </p:spPr>
        <p:txBody>
          <a:bodyPr wrap="square" rtlCol="0">
            <a:spAutoFit/>
          </a:bodyPr>
          <a:lstStyle/>
          <a:p>
            <a:pPr algn="ctr"/>
            <a:r>
              <a:rPr lang="en-US" sz="6600" dirty="0">
                <a:ln>
                  <a:solidFill>
                    <a:srgbClr val="D4D3D2"/>
                  </a:solidFill>
                </a:ln>
                <a:noFill/>
                <a:latin typeface="맑은 고딕" panose="020B0503020000020004" pitchFamily="50" charset="-127"/>
                <a:ea typeface="Space Age" charset="0"/>
                <a:cs typeface="Space Age" charset="0"/>
              </a:rPr>
              <a:t>THANK YOU</a:t>
            </a:r>
          </a:p>
        </p:txBody>
      </p:sp>
      <p:sp>
        <p:nvSpPr>
          <p:cNvPr id="3" name="TextBox 2"/>
          <p:cNvSpPr txBox="1"/>
          <p:nvPr/>
        </p:nvSpPr>
        <p:spPr>
          <a:xfrm>
            <a:off x="485778" y="1053094"/>
            <a:ext cx="10782294" cy="1015663"/>
          </a:xfrm>
          <a:prstGeom prst="rect">
            <a:avLst/>
          </a:prstGeom>
          <a:noFill/>
        </p:spPr>
        <p:txBody>
          <a:bodyPr wrap="square" rtlCol="0">
            <a:spAutoFit/>
          </a:bodyPr>
          <a:lstStyle/>
          <a:p>
            <a:pPr algn="ctr"/>
            <a:r>
              <a:rPr lang="en-US" sz="6000" dirty="0">
                <a:solidFill>
                  <a:schemeClr val="bg1"/>
                </a:solidFill>
                <a:latin typeface="맑은 고딕" panose="020B0503020000020004" pitchFamily="50" charset="-127"/>
                <a:ea typeface="Space Age" charset="0"/>
                <a:cs typeface="Space Age" charset="0"/>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DAE"/>
        </a:solidFill>
        <a:effectLst/>
      </p:bgPr>
    </p:bg>
    <p:spTree>
      <p:nvGrpSpPr>
        <p:cNvPr id="1" name=""/>
        <p:cNvGrpSpPr/>
        <p:nvPr/>
      </p:nvGrpSpPr>
      <p:grpSpPr>
        <a:xfrm>
          <a:off x="0" y="0"/>
          <a:ext cx="0" cy="0"/>
          <a:chOff x="0" y="0"/>
          <a:chExt cx="0" cy="0"/>
        </a:xfrm>
      </p:grpSpPr>
      <p:sp>
        <p:nvSpPr>
          <p:cNvPr id="29" name="Rectangle 28"/>
          <p:cNvSpPr/>
          <p:nvPr/>
        </p:nvSpPr>
        <p:spPr>
          <a:xfrm>
            <a:off x="7664478" y="790106"/>
            <a:ext cx="3676650" cy="5848350"/>
          </a:xfrm>
          <a:prstGeom prst="rect">
            <a:avLst/>
          </a:prstGeom>
          <a:solidFill>
            <a:srgbClr val="A0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맑은 고딕" panose="020B0503020000020004" pitchFamily="50" charset="-127"/>
            </a:endParaRPr>
          </a:p>
        </p:txBody>
      </p:sp>
      <p:grpSp>
        <p:nvGrpSpPr>
          <p:cNvPr id="17" name="Group 16"/>
          <p:cNvGrpSpPr/>
          <p:nvPr/>
        </p:nvGrpSpPr>
        <p:grpSpPr>
          <a:xfrm rot="16200000">
            <a:off x="6212479" y="491288"/>
            <a:ext cx="9340645" cy="5124450"/>
            <a:chOff x="12192000" y="0"/>
            <a:chExt cx="9340645" cy="5124450"/>
          </a:xfrm>
        </p:grpSpPr>
        <p:cxnSp>
          <p:nvCxnSpPr>
            <p:cNvPr id="18" name="Straight Connector 17"/>
            <p:cNvCxnSpPr/>
            <p:nvPr/>
          </p:nvCxnSpPr>
          <p:spPr>
            <a:xfrm>
              <a:off x="13612147"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737941"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22728"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107515"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8292302"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477089" y="0"/>
              <a:ext cx="0" cy="512445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2192000" y="784583"/>
              <a:ext cx="9340645" cy="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2192000" y="2013124"/>
              <a:ext cx="9340645" cy="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2192000" y="3241665"/>
              <a:ext cx="9340645" cy="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12192000" y="4470206"/>
              <a:ext cx="9340645" cy="0"/>
            </a:xfrm>
            <a:prstGeom prst="line">
              <a:avLst/>
            </a:prstGeom>
            <a:ln>
              <a:solidFill>
                <a:srgbClr val="D4D3D2"/>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3167033" y="1117082"/>
            <a:ext cx="6748951" cy="769441"/>
          </a:xfrm>
          <a:prstGeom prst="rect">
            <a:avLst/>
          </a:prstGeom>
          <a:noFill/>
        </p:spPr>
        <p:txBody>
          <a:bodyPr wrap="square" rtlCol="0">
            <a:spAutoFit/>
          </a:bodyPr>
          <a:lstStyle/>
          <a:p>
            <a:r>
              <a:rPr lang="ko-KR" altLang="en-US" sz="4400" dirty="0">
                <a:solidFill>
                  <a:srgbClr val="D4D3D2"/>
                </a:solidFill>
                <a:latin typeface="맑은 고딕" panose="020B0503020000020004" pitchFamily="50" charset="-127"/>
                <a:ea typeface="Space Age" charset="0"/>
                <a:cs typeface="Space Age" charset="0"/>
              </a:rPr>
              <a:t>유니티</a:t>
            </a:r>
            <a:endParaRPr lang="en-US" altLang="ko-KR" sz="4400" dirty="0">
              <a:solidFill>
                <a:srgbClr val="D4D3D2"/>
              </a:solidFill>
              <a:latin typeface="맑은 고딕" panose="020B0503020000020004" pitchFamily="50" charset="-127"/>
              <a:ea typeface="Space Age" charset="0"/>
              <a:cs typeface="Space Age" charset="0"/>
            </a:endParaRPr>
          </a:p>
        </p:txBody>
      </p:sp>
      <p:sp>
        <p:nvSpPr>
          <p:cNvPr id="7" name="TextBox 6"/>
          <p:cNvSpPr txBox="1"/>
          <p:nvPr/>
        </p:nvSpPr>
        <p:spPr>
          <a:xfrm>
            <a:off x="4384701" y="3298967"/>
            <a:ext cx="6748951" cy="769441"/>
          </a:xfrm>
          <a:prstGeom prst="rect">
            <a:avLst/>
          </a:prstGeom>
          <a:noFill/>
        </p:spPr>
        <p:txBody>
          <a:bodyPr wrap="square" rtlCol="0">
            <a:spAutoFit/>
          </a:bodyPr>
          <a:lstStyle/>
          <a:p>
            <a:r>
              <a:rPr lang="en-US" sz="4400" dirty="0" err="1">
                <a:solidFill>
                  <a:srgbClr val="D4D3D2"/>
                </a:solidFill>
                <a:latin typeface="맑은 고딕" panose="020B0503020000020004" pitchFamily="50" charset="-127"/>
                <a:ea typeface="Space Age" charset="0"/>
                <a:cs typeface="Space Age" charset="0"/>
              </a:rPr>
              <a:t>Piskel</a:t>
            </a:r>
            <a:endParaRPr lang="en-US" sz="4400" dirty="0">
              <a:solidFill>
                <a:srgbClr val="D4D3D2"/>
              </a:solidFill>
              <a:latin typeface="맑은 고딕" panose="020B0503020000020004" pitchFamily="50" charset="-127"/>
              <a:ea typeface="Space Age" charset="0"/>
              <a:cs typeface="Space Age" charset="0"/>
            </a:endParaRPr>
          </a:p>
        </p:txBody>
      </p:sp>
      <p:sp>
        <p:nvSpPr>
          <p:cNvPr id="13" name="Rectangle 12"/>
          <p:cNvSpPr/>
          <p:nvPr/>
        </p:nvSpPr>
        <p:spPr>
          <a:xfrm>
            <a:off x="9261149" y="5118900"/>
            <a:ext cx="3550582" cy="1015663"/>
          </a:xfrm>
          <a:prstGeom prst="rect">
            <a:avLst/>
          </a:prstGeom>
        </p:spPr>
        <p:txBody>
          <a:bodyPr wrap="square">
            <a:spAutoFit/>
          </a:bodyPr>
          <a:lstStyle/>
          <a:p>
            <a:r>
              <a:rPr lang="en-US" sz="1200" dirty="0">
                <a:solidFill>
                  <a:srgbClr val="D4D3D2"/>
                </a:solidFill>
                <a:latin typeface="맑은 고딕" panose="020B0503020000020004" pitchFamily="50" charset="-127"/>
                <a:ea typeface="맑은 고딕" panose="020B0503020000020004" pitchFamily="50" charset="-127"/>
                <a:cs typeface="Cormorant Garamond" charset="0"/>
              </a:rPr>
              <a:t>Far far away, </a:t>
            </a:r>
            <a:r>
              <a:rPr lang="en-US" sz="1200" dirty="0">
                <a:solidFill>
                  <a:srgbClr val="D4D3D2"/>
                </a:solidFill>
                <a:latin typeface="맑은 고딕" panose="020B0503020000020004" pitchFamily="50" charset="-127"/>
                <a:ea typeface="맑은 고딕" panose="020B0503020000020004" pitchFamily="50" charset="-127"/>
                <a:cs typeface="Cormorant Garamond Light" charset="0"/>
              </a:rPr>
              <a:t>behind the word mountains, far from the countries </a:t>
            </a:r>
            <a:r>
              <a:rPr lang="en-US" sz="1200" dirty="0" err="1">
                <a:solidFill>
                  <a:srgbClr val="D4D3D2"/>
                </a:solidFill>
                <a:latin typeface="맑은 고딕" panose="020B0503020000020004" pitchFamily="50" charset="-127"/>
                <a:ea typeface="맑은 고딕" panose="020B0503020000020004" pitchFamily="50" charset="-127"/>
                <a:cs typeface="Cormorant Garamond Light" charset="0"/>
              </a:rPr>
              <a:t>Vokalia</a:t>
            </a:r>
            <a:r>
              <a:rPr lang="en-US" sz="1200" dirty="0">
                <a:solidFill>
                  <a:srgbClr val="D4D3D2"/>
                </a:solidFill>
                <a:latin typeface="맑은 고딕" panose="020B0503020000020004" pitchFamily="50" charset="-127"/>
                <a:ea typeface="맑은 고딕" panose="020B0503020000020004" pitchFamily="50" charset="-127"/>
                <a:cs typeface="Cormorant Garamond Light" charset="0"/>
              </a:rPr>
              <a:t> and </a:t>
            </a:r>
            <a:r>
              <a:rPr lang="en-US" sz="1200" dirty="0" err="1">
                <a:solidFill>
                  <a:srgbClr val="D4D3D2"/>
                </a:solidFill>
                <a:latin typeface="맑은 고딕" panose="020B0503020000020004" pitchFamily="50" charset="-127"/>
                <a:ea typeface="맑은 고딕" panose="020B0503020000020004" pitchFamily="50" charset="-127"/>
                <a:cs typeface="Cormorant Garamond Light" charset="0"/>
              </a:rPr>
              <a:t>Consonantia</a:t>
            </a:r>
            <a:r>
              <a:rPr lang="en-US" sz="1200" dirty="0">
                <a:solidFill>
                  <a:srgbClr val="D4D3D2"/>
                </a:solidFill>
                <a:latin typeface="맑은 고딕" panose="020B0503020000020004" pitchFamily="50" charset="-127"/>
                <a:ea typeface="맑은 고딕" panose="020B0503020000020004" pitchFamily="50" charset="-127"/>
                <a:cs typeface="Cormorant Garamond Light" charset="0"/>
              </a:rPr>
              <a:t>, there live the blind texts. Separated they live in </a:t>
            </a:r>
            <a:r>
              <a:rPr lang="en-US" sz="1200" dirty="0" err="1">
                <a:solidFill>
                  <a:srgbClr val="D4D3D2"/>
                </a:solidFill>
                <a:latin typeface="맑은 고딕" panose="020B0503020000020004" pitchFamily="50" charset="-127"/>
                <a:ea typeface="맑은 고딕" panose="020B0503020000020004" pitchFamily="50" charset="-127"/>
                <a:cs typeface="Cormorant Garamond Light" charset="0"/>
              </a:rPr>
              <a:t>Bookmarksgrove</a:t>
            </a:r>
            <a:r>
              <a:rPr lang="en-US" sz="1200" dirty="0">
                <a:solidFill>
                  <a:srgbClr val="D4D3D2"/>
                </a:solidFill>
                <a:latin typeface="맑은 고딕" panose="020B0503020000020004" pitchFamily="50" charset="-127"/>
                <a:ea typeface="맑은 고딕" panose="020B0503020000020004" pitchFamily="50" charset="-127"/>
                <a:cs typeface="Cormorant Garamond Light" charset="0"/>
              </a:rPr>
              <a:t> right at the coast of the Semantics, a large language ocean.</a:t>
            </a:r>
          </a:p>
        </p:txBody>
      </p:sp>
      <p:pic>
        <p:nvPicPr>
          <p:cNvPr id="3" name="그림 2">
            <a:extLst>
              <a:ext uri="{FF2B5EF4-FFF2-40B4-BE49-F238E27FC236}">
                <a16:creationId xmlns:a16="http://schemas.microsoft.com/office/drawing/2014/main" id="{1044F347-E34A-9452-0E62-75019052F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208" y="2234180"/>
            <a:ext cx="3667637" cy="3572374"/>
          </a:xfrm>
          <a:prstGeom prst="rect">
            <a:avLst/>
          </a:prstGeom>
        </p:spPr>
      </p:pic>
      <p:pic>
        <p:nvPicPr>
          <p:cNvPr id="5" name="그림 4" descr="로고이(가) 표시된 사진&#10;&#10;자동 생성된 설명">
            <a:extLst>
              <a:ext uri="{FF2B5EF4-FFF2-40B4-BE49-F238E27FC236}">
                <a16:creationId xmlns:a16="http://schemas.microsoft.com/office/drawing/2014/main" id="{75CF96D9-89F4-A346-D08A-2C62E8E970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368" y="1221778"/>
            <a:ext cx="2603023" cy="1382205"/>
          </a:xfrm>
          <a:prstGeom prst="rect">
            <a:avLst/>
          </a:prstGeom>
        </p:spPr>
      </p:pic>
      <p:sp>
        <p:nvSpPr>
          <p:cNvPr id="10" name="TextBox 9">
            <a:extLst>
              <a:ext uri="{FF2B5EF4-FFF2-40B4-BE49-F238E27FC236}">
                <a16:creationId xmlns:a16="http://schemas.microsoft.com/office/drawing/2014/main" id="{506D0CE0-3824-CA9C-2602-13B5D26E42B8}"/>
              </a:ext>
            </a:extLst>
          </p:cNvPr>
          <p:cNvSpPr txBox="1"/>
          <p:nvPr/>
        </p:nvSpPr>
        <p:spPr>
          <a:xfrm>
            <a:off x="4650322" y="4145195"/>
            <a:ext cx="6748951" cy="400110"/>
          </a:xfrm>
          <a:prstGeom prst="rect">
            <a:avLst/>
          </a:prstGeom>
          <a:noFill/>
        </p:spPr>
        <p:txBody>
          <a:bodyPr wrap="square" rtlCol="0">
            <a:spAutoFit/>
          </a:bodyPr>
          <a:lstStyle/>
          <a:p>
            <a:r>
              <a:rPr lang="en-US" altLang="ko-KR" sz="2000" dirty="0">
                <a:solidFill>
                  <a:srgbClr val="D4D3D2"/>
                </a:solidFill>
                <a:latin typeface="맑은 고딕" panose="020B0503020000020004" pitchFamily="50" charset="-127"/>
                <a:ea typeface="Space Age" charset="0"/>
                <a:cs typeface="Space Age" charset="0"/>
              </a:rPr>
              <a:t>: </a:t>
            </a:r>
            <a:r>
              <a:rPr lang="ko-KR" altLang="en-US" sz="2000" dirty="0">
                <a:solidFill>
                  <a:srgbClr val="D4D3D2"/>
                </a:solidFill>
                <a:latin typeface="맑은 고딕" panose="020B0503020000020004" pitchFamily="50" charset="-127"/>
                <a:ea typeface="Space Age" charset="0"/>
                <a:cs typeface="Space Age" charset="0"/>
              </a:rPr>
              <a:t>무료 픽셀아트 앱</a:t>
            </a:r>
            <a:endParaRPr lang="en-US" sz="2000" dirty="0">
              <a:solidFill>
                <a:srgbClr val="D4D3D2"/>
              </a:solidFill>
              <a:latin typeface="맑은 고딕" panose="020B0503020000020004" pitchFamily="50" charset="-127"/>
              <a:ea typeface="Space Age" charset="0"/>
              <a:cs typeface="Space Age" charset="0"/>
            </a:endParaRPr>
          </a:p>
        </p:txBody>
      </p:sp>
      <p:pic>
        <p:nvPicPr>
          <p:cNvPr id="12" name="그림 11" descr="텍스트이(가) 표시된 사진&#10;&#10;자동 생성된 설명">
            <a:extLst>
              <a:ext uri="{FF2B5EF4-FFF2-40B4-BE49-F238E27FC236}">
                <a16:creationId xmlns:a16="http://schemas.microsoft.com/office/drawing/2014/main" id="{EE3C1618-A98D-3E89-FF22-4940766A9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843" y="2629630"/>
            <a:ext cx="1515565" cy="1515565"/>
          </a:xfrm>
          <a:prstGeom prst="rect">
            <a:avLst/>
          </a:prstGeom>
        </p:spPr>
      </p:pic>
      <p:sp>
        <p:nvSpPr>
          <p:cNvPr id="31" name="TextBox 30">
            <a:extLst>
              <a:ext uri="{FF2B5EF4-FFF2-40B4-BE49-F238E27FC236}">
                <a16:creationId xmlns:a16="http://schemas.microsoft.com/office/drawing/2014/main" id="{D8E6AF84-BC73-54C7-89B7-7EFBA9CC3753}"/>
              </a:ext>
            </a:extLst>
          </p:cNvPr>
          <p:cNvSpPr txBox="1"/>
          <p:nvPr/>
        </p:nvSpPr>
        <p:spPr>
          <a:xfrm>
            <a:off x="-624562" y="302728"/>
            <a:ext cx="4674509" cy="830997"/>
          </a:xfrm>
          <a:prstGeom prst="rect">
            <a:avLst/>
          </a:prstGeom>
          <a:noFill/>
        </p:spPr>
        <p:txBody>
          <a:bodyPr wrap="square" rtlCol="0">
            <a:spAutoFit/>
          </a:bodyPr>
          <a:lstStyle/>
          <a:p>
            <a:pPr algn="ctr"/>
            <a:r>
              <a:rPr lang="ko-KR" altLang="en-US" sz="4800" b="1" dirty="0">
                <a:solidFill>
                  <a:srgbClr val="D4D3D2"/>
                </a:solidFill>
                <a:latin typeface="맑은 고딕" panose="020B0503020000020004" pitchFamily="50" charset="-127"/>
              </a:rPr>
              <a:t>개발 환경</a:t>
            </a:r>
            <a:endParaRPr lang="en-US" sz="4800" b="1" dirty="0">
              <a:solidFill>
                <a:srgbClr val="D4D3D2"/>
              </a:solidFill>
              <a:latin typeface="맑은 고딕" panose="020B0503020000020004" pitchFamily="50" charset="-127"/>
            </a:endParaRPr>
          </a:p>
        </p:txBody>
      </p:sp>
      <p:sp>
        <p:nvSpPr>
          <p:cNvPr id="2" name="TextBox 1">
            <a:extLst>
              <a:ext uri="{FF2B5EF4-FFF2-40B4-BE49-F238E27FC236}">
                <a16:creationId xmlns:a16="http://schemas.microsoft.com/office/drawing/2014/main" id="{CAB28AD8-60FB-F9FC-80E2-0BB97CB4760F}"/>
              </a:ext>
            </a:extLst>
          </p:cNvPr>
          <p:cNvSpPr txBox="1"/>
          <p:nvPr/>
        </p:nvSpPr>
        <p:spPr>
          <a:xfrm>
            <a:off x="2753852" y="5995428"/>
            <a:ext cx="6748951" cy="769441"/>
          </a:xfrm>
          <a:prstGeom prst="rect">
            <a:avLst/>
          </a:prstGeom>
          <a:noFill/>
        </p:spPr>
        <p:txBody>
          <a:bodyPr wrap="square" rtlCol="0">
            <a:spAutoFit/>
          </a:bodyPr>
          <a:lstStyle/>
          <a:p>
            <a:r>
              <a:rPr lang="ko-KR" altLang="en-US" sz="4400" dirty="0">
                <a:solidFill>
                  <a:srgbClr val="D4D3D2"/>
                </a:solidFill>
                <a:latin typeface="맑은 고딕" panose="020B0503020000020004" pitchFamily="50" charset="-127"/>
                <a:ea typeface="Space Age" charset="0"/>
                <a:cs typeface="Space Age" charset="0"/>
              </a:rPr>
              <a:t>비주얼 스튜디오</a:t>
            </a:r>
            <a:endParaRPr lang="en-US" altLang="ko-KR" sz="4400" dirty="0">
              <a:solidFill>
                <a:srgbClr val="D4D3D2"/>
              </a:solidFill>
              <a:latin typeface="맑은 고딕" panose="020B0503020000020004" pitchFamily="50" charset="-127"/>
              <a:ea typeface="Space Age" charset="0"/>
              <a:cs typeface="Space Age" charset="0"/>
            </a:endParaRPr>
          </a:p>
        </p:txBody>
      </p:sp>
      <p:pic>
        <p:nvPicPr>
          <p:cNvPr id="9" name="그림 8" descr="폰트, 그래픽, 로고, 텍스트이(가) 표시된 사진&#10;&#10;자동 생성된 설명">
            <a:extLst>
              <a:ext uri="{FF2B5EF4-FFF2-40B4-BE49-F238E27FC236}">
                <a16:creationId xmlns:a16="http://schemas.microsoft.com/office/drawing/2014/main" id="{F252FC78-7651-0A59-7275-0B5BB3E846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26" y="4531717"/>
            <a:ext cx="3162741" cy="1476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5402" y="0"/>
            <a:ext cx="3274439" cy="6857999"/>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맑은 고딕" panose="020B0503020000020004" pitchFamily="50" charset="-127"/>
            </a:endParaRPr>
          </a:p>
        </p:txBody>
      </p:sp>
      <p:sp>
        <p:nvSpPr>
          <p:cNvPr id="14" name="TextBox 13"/>
          <p:cNvSpPr txBox="1"/>
          <p:nvPr/>
        </p:nvSpPr>
        <p:spPr>
          <a:xfrm rot="16200000" flipH="1">
            <a:off x="-639926" y="3237391"/>
            <a:ext cx="3235497" cy="430887"/>
          </a:xfrm>
          <a:prstGeom prst="rect">
            <a:avLst/>
          </a:prstGeom>
          <a:noFill/>
        </p:spPr>
        <p:txBody>
          <a:bodyPr wrap="square" rtlCol="0">
            <a:spAutoFit/>
          </a:bodyPr>
          <a:lstStyle/>
          <a:p>
            <a:pPr algn="ct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Lorem ipsum dolor sit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ameti</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anali</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anu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elit</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aoneca</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eget</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duisal</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nenaini</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atasanil</a:t>
            </a:r>
            <a:r>
              <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rPr>
              <a:t> anu </a:t>
            </a:r>
            <a:r>
              <a:rPr lang="en-US" sz="1100" i="1" dirty="0" err="1">
                <a:solidFill>
                  <a:srgbClr val="D8D8D8"/>
                </a:solidFill>
                <a:latin typeface="맑은 고딕" panose="020B0503020000020004" pitchFamily="50" charset="-127"/>
                <a:ea typeface="맑은 고딕" panose="020B0503020000020004" pitchFamily="50" charset="-127"/>
                <a:cs typeface="Lato" panose="020F0502020204030203" pitchFamily="34" charset="0"/>
              </a:rPr>
              <a:t>conse</a:t>
            </a:r>
            <a:endParaRPr lang="en-US" sz="1100" i="1" dirty="0">
              <a:solidFill>
                <a:srgbClr val="D8D8D8"/>
              </a:solidFill>
              <a:latin typeface="맑은 고딕" panose="020B0503020000020004" pitchFamily="50" charset="-127"/>
              <a:ea typeface="맑은 고딕" panose="020B0503020000020004" pitchFamily="50" charset="-127"/>
              <a:cs typeface="Lato" panose="020F0502020204030203" pitchFamily="34" charset="0"/>
            </a:endParaRPr>
          </a:p>
        </p:txBody>
      </p:sp>
      <p:sp>
        <p:nvSpPr>
          <p:cNvPr id="16" name="TextBox 15"/>
          <p:cNvSpPr txBox="1"/>
          <p:nvPr/>
        </p:nvSpPr>
        <p:spPr>
          <a:xfrm>
            <a:off x="1193266" y="5094962"/>
            <a:ext cx="2210334" cy="2325176"/>
          </a:xfrm>
          <a:prstGeom prst="rect">
            <a:avLst/>
          </a:prstGeom>
          <a:noFill/>
        </p:spPr>
        <p:txBody>
          <a:bodyPr wrap="square" rtlCol="0">
            <a:prstTxWarp prst="textCircle">
              <a:avLst/>
            </a:prstTxWarp>
            <a:spAutoFit/>
          </a:bodyPr>
          <a:lstStyle/>
          <a:p>
            <a:r>
              <a:rPr lang="en-US" sz="6600" b="1" spc="600" dirty="0">
                <a:ln>
                  <a:solidFill>
                    <a:srgbClr val="D4D3D2"/>
                  </a:solidFill>
                </a:ln>
                <a:noFill/>
                <a:latin typeface="맑은 고딕" panose="020B0503020000020004" pitchFamily="50" charset="-127"/>
              </a:rPr>
              <a:t>-GRAXIO-GRAXIO</a:t>
            </a:r>
          </a:p>
        </p:txBody>
      </p:sp>
      <p:sp>
        <p:nvSpPr>
          <p:cNvPr id="17" name="TextBox 16"/>
          <p:cNvSpPr txBox="1"/>
          <p:nvPr/>
        </p:nvSpPr>
        <p:spPr>
          <a:xfrm>
            <a:off x="2886579" y="304965"/>
            <a:ext cx="10934700" cy="1107996"/>
          </a:xfrm>
          <a:prstGeom prst="rect">
            <a:avLst/>
          </a:prstGeom>
          <a:noFill/>
        </p:spPr>
        <p:txBody>
          <a:bodyPr wrap="square" rtlCol="0">
            <a:spAutoFit/>
          </a:bodyPr>
          <a:lstStyle/>
          <a:p>
            <a:r>
              <a:rPr lang="en-US" sz="6600" b="1" spc="600" dirty="0">
                <a:ln>
                  <a:solidFill>
                    <a:srgbClr val="D8D8D8"/>
                  </a:solidFill>
                </a:ln>
                <a:noFill/>
                <a:latin typeface="맑은 고딕" panose="020B0503020000020004" pitchFamily="50" charset="-127"/>
              </a:rPr>
              <a:t>#GRAXIO</a:t>
            </a:r>
          </a:p>
        </p:txBody>
      </p:sp>
      <p:sp>
        <p:nvSpPr>
          <p:cNvPr id="18" name="Rectangle 17"/>
          <p:cNvSpPr/>
          <p:nvPr/>
        </p:nvSpPr>
        <p:spPr>
          <a:xfrm>
            <a:off x="8049313" y="4690200"/>
            <a:ext cx="3432018" cy="1015663"/>
          </a:xfrm>
          <a:prstGeom prst="rect">
            <a:avLst/>
          </a:prstGeom>
        </p:spPr>
        <p:txBody>
          <a:bodyPr wrap="square">
            <a:spAutoFit/>
          </a:bodyPr>
          <a:lstStyle/>
          <a:p>
            <a:r>
              <a:rPr lang="id-ID" sz="1000" i="0" dirty="0">
                <a:solidFill>
                  <a:srgbClr val="090A0C"/>
                </a:solidFill>
                <a:effectLst/>
                <a:latin typeface="맑은 고딕" panose="020B0503020000020004" pitchFamily="50" charset="-127"/>
                <a:ea typeface="맑은 고딕" panose="020B0503020000020004" pitchFamily="50" charset="-127"/>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a:t>
            </a:r>
            <a:endParaRPr lang="id-ID" sz="1000" dirty="0">
              <a:solidFill>
                <a:srgbClr val="090A0C"/>
              </a:solidFill>
              <a:latin typeface="맑은 고딕" panose="020B0503020000020004" pitchFamily="50" charset="-127"/>
              <a:ea typeface="맑은 고딕" panose="020B0503020000020004" pitchFamily="50" charset="-127"/>
              <a:cs typeface="Lato" panose="020F0502020204030203" pitchFamily="34" charset="0"/>
            </a:endParaRPr>
          </a:p>
        </p:txBody>
      </p:sp>
      <p:sp>
        <p:nvSpPr>
          <p:cNvPr id="19" name="TextBox 18"/>
          <p:cNvSpPr txBox="1"/>
          <p:nvPr/>
        </p:nvSpPr>
        <p:spPr>
          <a:xfrm>
            <a:off x="7914847" y="2620216"/>
            <a:ext cx="6748951" cy="707886"/>
          </a:xfrm>
          <a:prstGeom prst="rect">
            <a:avLst/>
          </a:prstGeom>
          <a:noFill/>
        </p:spPr>
        <p:txBody>
          <a:bodyPr wrap="square" rtlCol="0">
            <a:spAutoFit/>
          </a:bodyPr>
          <a:lstStyle/>
          <a:p>
            <a:r>
              <a:rPr lang="en-US" sz="4000" dirty="0">
                <a:solidFill>
                  <a:srgbClr val="A00405"/>
                </a:solidFill>
                <a:latin typeface="맑은 고딕" panose="020B0503020000020004" pitchFamily="50" charset="-127"/>
                <a:ea typeface="Space Age" charset="0"/>
                <a:cs typeface="Space Age" charset="0"/>
              </a:rPr>
              <a:t>BEST</a:t>
            </a:r>
          </a:p>
        </p:txBody>
      </p:sp>
      <p:sp>
        <p:nvSpPr>
          <p:cNvPr id="20" name="TextBox 19"/>
          <p:cNvSpPr txBox="1"/>
          <p:nvPr/>
        </p:nvSpPr>
        <p:spPr>
          <a:xfrm>
            <a:off x="7914848" y="3055088"/>
            <a:ext cx="6748951" cy="707886"/>
          </a:xfrm>
          <a:prstGeom prst="rect">
            <a:avLst/>
          </a:prstGeom>
          <a:noFill/>
        </p:spPr>
        <p:txBody>
          <a:bodyPr wrap="square" rtlCol="0">
            <a:spAutoFit/>
          </a:bodyPr>
          <a:lstStyle/>
          <a:p>
            <a:r>
              <a:rPr lang="en-US" sz="4000" dirty="0">
                <a:solidFill>
                  <a:srgbClr val="A00405"/>
                </a:solidFill>
                <a:latin typeface="맑은 고딕" panose="020B0503020000020004" pitchFamily="50" charset="-127"/>
                <a:ea typeface="Space Age" charset="0"/>
                <a:cs typeface="Space Age" charset="0"/>
              </a:rPr>
              <a:t>SELLER</a:t>
            </a:r>
          </a:p>
        </p:txBody>
      </p:sp>
      <p:sp>
        <p:nvSpPr>
          <p:cNvPr id="41" name="TextBox 40"/>
          <p:cNvSpPr txBox="1"/>
          <p:nvPr/>
        </p:nvSpPr>
        <p:spPr>
          <a:xfrm>
            <a:off x="2524121" y="702711"/>
            <a:ext cx="10934700" cy="1107996"/>
          </a:xfrm>
          <a:prstGeom prst="rect">
            <a:avLst/>
          </a:prstGeom>
          <a:noFill/>
        </p:spPr>
        <p:txBody>
          <a:bodyPr wrap="square" rtlCol="0">
            <a:spAutoFit/>
          </a:bodyPr>
          <a:lstStyle/>
          <a:p>
            <a:r>
              <a:rPr lang="en-US" sz="6600" b="1" spc="600" dirty="0">
                <a:ln>
                  <a:solidFill>
                    <a:srgbClr val="D8D8D8"/>
                  </a:solidFill>
                </a:ln>
                <a:noFill/>
                <a:latin typeface="맑은 고딕" panose="020B0503020000020004" pitchFamily="50" charset="-127"/>
              </a:rPr>
              <a:t>#GRAXIO</a:t>
            </a:r>
          </a:p>
        </p:txBody>
      </p:sp>
      <p:sp>
        <p:nvSpPr>
          <p:cNvPr id="6" name="TextBox 5">
            <a:extLst>
              <a:ext uri="{FF2B5EF4-FFF2-40B4-BE49-F238E27FC236}">
                <a16:creationId xmlns:a16="http://schemas.microsoft.com/office/drawing/2014/main" id="{61E05084-CCA7-8880-E778-FF3E9FE553A4}"/>
              </a:ext>
            </a:extLst>
          </p:cNvPr>
          <p:cNvSpPr txBox="1"/>
          <p:nvPr/>
        </p:nvSpPr>
        <p:spPr>
          <a:xfrm>
            <a:off x="-628161" y="257260"/>
            <a:ext cx="4674509" cy="830997"/>
          </a:xfrm>
          <a:prstGeom prst="rect">
            <a:avLst/>
          </a:prstGeom>
          <a:noFill/>
        </p:spPr>
        <p:txBody>
          <a:bodyPr wrap="square" rtlCol="0">
            <a:spAutoFit/>
          </a:bodyPr>
          <a:lstStyle/>
          <a:p>
            <a:pPr algn="ctr"/>
            <a:r>
              <a:rPr lang="ko-KR" altLang="en-US" sz="4800" b="1" dirty="0">
                <a:solidFill>
                  <a:srgbClr val="D4D3D2"/>
                </a:solidFill>
                <a:latin typeface="맑은 고딕" panose="020B0503020000020004" pitchFamily="50" charset="-127"/>
              </a:rPr>
              <a:t>개발 계획</a:t>
            </a:r>
            <a:endParaRPr lang="en-US" sz="4800" b="1" dirty="0">
              <a:solidFill>
                <a:srgbClr val="D4D3D2"/>
              </a:solidFill>
              <a:latin typeface="맑은 고딕" panose="020B0503020000020004" pitchFamily="50" charset="-127"/>
            </a:endParaRPr>
          </a:p>
        </p:txBody>
      </p:sp>
      <p:sp>
        <p:nvSpPr>
          <p:cNvPr id="3" name="직사각형 2">
            <a:extLst>
              <a:ext uri="{FF2B5EF4-FFF2-40B4-BE49-F238E27FC236}">
                <a16:creationId xmlns:a16="http://schemas.microsoft.com/office/drawing/2014/main" id="{A46612C5-3FA0-D800-0A99-F27830CDB62F}"/>
              </a:ext>
            </a:extLst>
          </p:cNvPr>
          <p:cNvSpPr/>
          <p:nvPr/>
        </p:nvSpPr>
        <p:spPr>
          <a:xfrm>
            <a:off x="1415627" y="1706880"/>
            <a:ext cx="10349653" cy="4150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pic>
        <p:nvPicPr>
          <p:cNvPr id="2" name="그림 1">
            <a:extLst>
              <a:ext uri="{FF2B5EF4-FFF2-40B4-BE49-F238E27FC236}">
                <a16:creationId xmlns:a16="http://schemas.microsoft.com/office/drawing/2014/main" id="{38CD657F-7DBD-A4B5-2B09-240B22C8F461}"/>
              </a:ext>
            </a:extLst>
          </p:cNvPr>
          <p:cNvPicPr>
            <a:picLocks noChangeAspect="1"/>
          </p:cNvPicPr>
          <p:nvPr/>
        </p:nvPicPr>
        <p:blipFill>
          <a:blip r:embed="rId2"/>
          <a:stretch>
            <a:fillRect/>
          </a:stretch>
        </p:blipFill>
        <p:spPr>
          <a:xfrm>
            <a:off x="1246293" y="1298290"/>
            <a:ext cx="10518987" cy="4588212"/>
          </a:xfrm>
          <a:prstGeom prst="rect">
            <a:avLst/>
          </a:prstGeom>
        </p:spPr>
      </p:pic>
    </p:spTree>
    <p:extLst>
      <p:ext uri="{BB962C8B-B14F-4D97-AF65-F5344CB8AC3E}">
        <p14:creationId xmlns:p14="http://schemas.microsoft.com/office/powerpoint/2010/main" val="33356751"/>
      </p:ext>
    </p:extLst>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5402" y="0"/>
            <a:ext cx="3274439" cy="6857999"/>
          </a:xfrm>
          <a:prstGeom prst="rect">
            <a:avLst/>
          </a:prstGeom>
          <a:solidFill>
            <a:srgbClr val="002da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맑은 고딕"/>
            </a:endParaRPr>
          </a:p>
        </p:txBody>
      </p:sp>
      <p:sp>
        <p:nvSpPr>
          <p:cNvPr id="14" name="TextBox 13"/>
          <p:cNvSpPr txBox="1"/>
          <p:nvPr/>
        </p:nvSpPr>
        <p:spPr>
          <a:xfrm rot="16200000" flipH="1">
            <a:off x="-639926" y="3237391"/>
            <a:ext cx="3235497" cy="430887"/>
          </a:xfrm>
          <a:prstGeom prst="rect">
            <a:avLst/>
          </a:prstGeom>
          <a:noFill/>
        </p:spPr>
        <p:txBody>
          <a:bodyPr wrap="square">
            <a:spAutoFit/>
          </a:bodyPr>
          <a:lstStyle/>
          <a:p>
            <a:pPr algn="ctr">
              <a:defRPr/>
            </a:pPr>
            <a:r>
              <a:rPr lang="en-US" sz="1100" i="1">
                <a:solidFill>
                  <a:srgbClr val="d8d8d8"/>
                </a:solidFill>
                <a:latin typeface="맑은 고딕"/>
                <a:ea typeface="맑은 고딕"/>
                <a:cs typeface="Lato"/>
              </a:rPr>
              <a:t>Lorem ipsum dolor sit ameti anali anu elit aoneca eget duisal nenaini atasanil anu conse</a:t>
            </a:r>
            <a:endParaRPr lang="en-US" sz="1100" i="1">
              <a:solidFill>
                <a:srgbClr val="d8d8d8"/>
              </a:solidFill>
              <a:latin typeface="맑은 고딕"/>
              <a:ea typeface="맑은 고딕"/>
              <a:cs typeface="Lato"/>
            </a:endParaRPr>
          </a:p>
        </p:txBody>
      </p:sp>
      <p:sp>
        <p:nvSpPr>
          <p:cNvPr id="16" name="TextBox 15"/>
          <p:cNvSpPr txBox="1"/>
          <p:nvPr/>
        </p:nvSpPr>
        <p:spPr>
          <a:xfrm>
            <a:off x="1193266" y="5094962"/>
            <a:ext cx="2210334" cy="2325176"/>
          </a:xfrm>
          <a:prstGeom prst="rect">
            <a:avLst/>
          </a:prstGeom>
          <a:noFill/>
        </p:spPr>
        <p:txBody>
          <a:bodyPr wrap="none">
            <a:prstTxWarp prst="textCircle">
              <a:avLst>
                <a:gd name="adj" fmla="val 10800000"/>
              </a:avLst>
            </a:prstTxWarp>
            <a:noAutofit/>
          </a:bodyPr>
          <a:lstStyle/>
          <a:p>
            <a:pPr lvl="0">
              <a:defRPr/>
            </a:pPr>
            <a:r>
              <a:rPr lang="en-US" sz="6600" b="1" spc="600">
                <a:ln w="9525">
                  <a:solidFill>
                    <a:srgbClr val="d4d3d2"/>
                  </a:solidFill>
                </a:ln>
                <a:noFill/>
                <a:latin typeface="맑은 고딕"/>
              </a:rPr>
              <a:t>-GRAXIO-GRAXIO</a:t>
            </a:r>
            <a:endParaRPr lang="en-US" sz="6600" b="1" spc="600">
              <a:noFill/>
              <a:latin typeface="맑은 고딕"/>
            </a:endParaRPr>
          </a:p>
        </p:txBody>
      </p:sp>
      <p:sp>
        <p:nvSpPr>
          <p:cNvPr id="17" name="TextBox 16"/>
          <p:cNvSpPr txBox="1"/>
          <p:nvPr/>
        </p:nvSpPr>
        <p:spPr>
          <a:xfrm>
            <a:off x="2886579" y="304965"/>
            <a:ext cx="10934700" cy="1107996"/>
          </a:xfrm>
          <a:prstGeom prst="rect">
            <a:avLst/>
          </a:prstGeom>
          <a:noFill/>
        </p:spPr>
        <p:txBody>
          <a:bodyPr wrap="square">
            <a:spAutoFit/>
          </a:bodyPr>
          <a:lstStyle/>
          <a:p>
            <a:pPr lvl="0">
              <a:defRPr/>
            </a:pPr>
            <a:r>
              <a:rPr lang="en-US" sz="6600" b="1" spc="600">
                <a:ln w="9525">
                  <a:solidFill>
                    <a:srgbClr val="d8d8d8"/>
                  </a:solidFill>
                </a:ln>
                <a:noFill/>
                <a:latin typeface="맑은 고딕"/>
              </a:rPr>
              <a:t>#GRAXIO</a:t>
            </a:r>
            <a:endParaRPr lang="en-US" sz="6600" b="1" spc="600">
              <a:noFill/>
              <a:latin typeface="맑은 고딕"/>
            </a:endParaRPr>
          </a:p>
        </p:txBody>
      </p:sp>
      <p:sp>
        <p:nvSpPr>
          <p:cNvPr id="18" name="Rectangle 17"/>
          <p:cNvSpPr/>
          <p:nvPr/>
        </p:nvSpPr>
        <p:spPr>
          <a:xfrm>
            <a:off x="8049313" y="4690200"/>
            <a:ext cx="3432018" cy="1015663"/>
          </a:xfrm>
          <a:prstGeom prst="rect">
            <a:avLst/>
          </a:prstGeom>
        </p:spPr>
        <p:txBody>
          <a:bodyPr wrap="square">
            <a:spAutoFit/>
          </a:bodyPr>
          <a:lstStyle/>
          <a:p>
            <a:pPr lvl="0">
              <a:defRPr/>
            </a:pPr>
            <a:r>
              <a:rPr lang="id-ID" sz="1000" i="0">
                <a:solidFill>
                  <a:srgbClr val="090a0c"/>
                </a:solidFill>
                <a:effectLst/>
                <a:latin typeface="맑은 고딕"/>
                <a:ea typeface="맑은 고딕"/>
                <a:cs typeface="Lato"/>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a:t>
            </a:r>
            <a:endParaRPr lang="id-ID" sz="1000">
              <a:solidFill>
                <a:srgbClr val="090a0c"/>
              </a:solidFill>
              <a:latin typeface="맑은 고딕"/>
              <a:ea typeface="맑은 고딕"/>
              <a:cs typeface="Lato"/>
            </a:endParaRPr>
          </a:p>
        </p:txBody>
      </p:sp>
      <p:sp>
        <p:nvSpPr>
          <p:cNvPr id="19" name="TextBox 18"/>
          <p:cNvSpPr txBox="1"/>
          <p:nvPr/>
        </p:nvSpPr>
        <p:spPr>
          <a:xfrm>
            <a:off x="7914847" y="2620216"/>
            <a:ext cx="6748951" cy="707886"/>
          </a:xfrm>
          <a:prstGeom prst="rect">
            <a:avLst/>
          </a:prstGeom>
          <a:noFill/>
        </p:spPr>
        <p:txBody>
          <a:bodyPr wrap="square">
            <a:spAutoFit/>
          </a:bodyPr>
          <a:lstStyle/>
          <a:p>
            <a:pPr lvl="0">
              <a:defRPr/>
            </a:pPr>
            <a:r>
              <a:rPr lang="en-US" sz="4000">
                <a:solidFill>
                  <a:srgbClr val="a00405"/>
                </a:solidFill>
                <a:latin typeface="맑은 고딕"/>
                <a:ea typeface="Space Age"/>
                <a:cs typeface="Space Age"/>
              </a:rPr>
              <a:t>BEST</a:t>
            </a:r>
            <a:endParaRPr lang="en-US" sz="4000">
              <a:solidFill>
                <a:srgbClr val="a00405"/>
              </a:solidFill>
              <a:latin typeface="맑은 고딕"/>
              <a:ea typeface="Space Age"/>
              <a:cs typeface="Space Age"/>
            </a:endParaRPr>
          </a:p>
        </p:txBody>
      </p:sp>
      <p:sp>
        <p:nvSpPr>
          <p:cNvPr id="20" name="TextBox 19"/>
          <p:cNvSpPr txBox="1"/>
          <p:nvPr/>
        </p:nvSpPr>
        <p:spPr>
          <a:xfrm>
            <a:off x="7914848" y="3055088"/>
            <a:ext cx="6748951" cy="707886"/>
          </a:xfrm>
          <a:prstGeom prst="rect">
            <a:avLst/>
          </a:prstGeom>
          <a:noFill/>
        </p:spPr>
        <p:txBody>
          <a:bodyPr wrap="square">
            <a:spAutoFit/>
          </a:bodyPr>
          <a:lstStyle/>
          <a:p>
            <a:pPr lvl="0">
              <a:defRPr/>
            </a:pPr>
            <a:r>
              <a:rPr lang="en-US" sz="4000">
                <a:solidFill>
                  <a:srgbClr val="a00405"/>
                </a:solidFill>
                <a:latin typeface="맑은 고딕"/>
                <a:ea typeface="Space Age"/>
                <a:cs typeface="Space Age"/>
              </a:rPr>
              <a:t>SELLER</a:t>
            </a:r>
            <a:endParaRPr lang="en-US" sz="4000">
              <a:solidFill>
                <a:srgbClr val="a00405"/>
              </a:solidFill>
              <a:latin typeface="맑은 고딕"/>
              <a:ea typeface="Space Age"/>
              <a:cs typeface="Space Age"/>
            </a:endParaRPr>
          </a:p>
        </p:txBody>
      </p:sp>
      <p:sp>
        <p:nvSpPr>
          <p:cNvPr id="41" name="TextBox 40"/>
          <p:cNvSpPr txBox="1"/>
          <p:nvPr/>
        </p:nvSpPr>
        <p:spPr>
          <a:xfrm>
            <a:off x="2524121" y="702711"/>
            <a:ext cx="10934700" cy="1107996"/>
          </a:xfrm>
          <a:prstGeom prst="rect">
            <a:avLst/>
          </a:prstGeom>
          <a:noFill/>
        </p:spPr>
        <p:txBody>
          <a:bodyPr wrap="square">
            <a:spAutoFit/>
          </a:bodyPr>
          <a:lstStyle/>
          <a:p>
            <a:pPr lvl="0">
              <a:defRPr/>
            </a:pPr>
            <a:r>
              <a:rPr lang="en-US" sz="6600" b="1" spc="600">
                <a:ln w="9525">
                  <a:solidFill>
                    <a:srgbClr val="d8d8d8"/>
                  </a:solidFill>
                </a:ln>
                <a:noFill/>
                <a:latin typeface="맑은 고딕"/>
              </a:rPr>
              <a:t>#GRAXIO</a:t>
            </a:r>
            <a:endParaRPr lang="en-US" sz="6600" b="1" spc="600">
              <a:noFill/>
              <a:latin typeface="맑은 고딕"/>
            </a:endParaRPr>
          </a:p>
        </p:txBody>
      </p:sp>
      <p:sp>
        <p:nvSpPr>
          <p:cNvPr id="6" name="TextBox 5"/>
          <p:cNvSpPr txBox="1"/>
          <p:nvPr/>
        </p:nvSpPr>
        <p:spPr>
          <a:xfrm>
            <a:off x="-628161" y="257260"/>
            <a:ext cx="4674509" cy="817160"/>
          </a:xfrm>
          <a:prstGeom prst="rect">
            <a:avLst/>
          </a:prstGeom>
          <a:noFill/>
        </p:spPr>
        <p:txBody>
          <a:bodyPr wrap="square">
            <a:spAutoFit/>
          </a:bodyPr>
          <a:lstStyle/>
          <a:p>
            <a:pPr algn="ctr">
              <a:defRPr/>
            </a:pPr>
            <a:r>
              <a:rPr lang="ko-KR" altLang="en-US" sz="4800" b="1">
                <a:solidFill>
                  <a:srgbClr val="d4d3d2"/>
                </a:solidFill>
                <a:latin typeface="맑은 고딕"/>
              </a:rPr>
              <a:t>개발 담당</a:t>
            </a:r>
            <a:endParaRPr lang="ko-KR" altLang="en-US" sz="4800" b="1">
              <a:solidFill>
                <a:srgbClr val="d4d3d2"/>
              </a:solidFill>
              <a:latin typeface="맑은 고딕"/>
            </a:endParaRPr>
          </a:p>
        </p:txBody>
      </p:sp>
      <p:sp>
        <p:nvSpPr>
          <p:cNvPr id="3" name="직사각형 2"/>
          <p:cNvSpPr/>
          <p:nvPr/>
        </p:nvSpPr>
        <p:spPr>
          <a:xfrm>
            <a:off x="1415627" y="1706880"/>
            <a:ext cx="10349653" cy="4150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맑은 고딕"/>
            </a:endParaRPr>
          </a:p>
        </p:txBody>
      </p:sp>
      <p:pic>
        <p:nvPicPr>
          <p:cNvPr id="42" name=""/>
          <p:cNvPicPr>
            <a:picLocks noChangeAspect="1"/>
          </p:cNvPicPr>
          <p:nvPr/>
        </p:nvPicPr>
        <p:blipFill rotWithShape="1">
          <a:blip r:embed="rId2"/>
          <a:stretch>
            <a:fillRect/>
          </a:stretch>
        </p:blipFill>
        <p:spPr>
          <a:xfrm>
            <a:off x="1382440" y="1670634"/>
            <a:ext cx="10254994" cy="49915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19292" y="276046"/>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게임설명</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sp>
        <p:nvSpPr>
          <p:cNvPr id="4" name="TextBox 4"/>
          <p:cNvSpPr txBox="1"/>
          <p:nvPr/>
        </p:nvSpPr>
        <p:spPr>
          <a:xfrm flipH="1">
            <a:off x="506028" y="1642154"/>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a:solidFill>
                  <a:srgbClr val="000000"/>
                </a:solidFill>
                <a:latin typeface="맑은 고딕"/>
              </a:rPr>
              <a:t>스토리라인</a:t>
            </a:r>
            <a:endParaRPr kumimoji="0" lang="en-US" sz="1800" b="1" i="0" u="none" strike="noStrike" kern="1200" cap="none" spc="300" normalizeH="0" baseline="0" dirty="0">
              <a:solidFill>
                <a:srgbClr val="000000"/>
              </a:solidFill>
              <a:latin typeface="맑은 고딕"/>
            </a:endParaRPr>
          </a:p>
        </p:txBody>
      </p:sp>
      <p:pic>
        <p:nvPicPr>
          <p:cNvPr id="11" name="그림 10" descr="스케치, 그림, 라인 아트, 클립아트이(가) 표시된 사진&#10;&#10;자동 생성된 설명">
            <a:extLst>
              <a:ext uri="{FF2B5EF4-FFF2-40B4-BE49-F238E27FC236}">
                <a16:creationId xmlns:a16="http://schemas.microsoft.com/office/drawing/2014/main" id="{4229CFEA-4733-F64C-98E5-2652C6335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2762099"/>
            <a:ext cx="4656935" cy="2619526"/>
          </a:xfrm>
          <a:prstGeom prst="rect">
            <a:avLst/>
          </a:prstGeom>
        </p:spPr>
      </p:pic>
      <p:pic>
        <p:nvPicPr>
          <p:cNvPr id="13" name="그림 12" descr="스케치, 그림, 라인 아트, 아동 미술이(가) 표시된 사진&#10;&#10;자동 생성된 설명">
            <a:extLst>
              <a:ext uri="{FF2B5EF4-FFF2-40B4-BE49-F238E27FC236}">
                <a16:creationId xmlns:a16="http://schemas.microsoft.com/office/drawing/2014/main" id="{50472817-049F-97C2-D677-37ED16DB5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442" y="2762099"/>
            <a:ext cx="4962308" cy="2791298"/>
          </a:xfrm>
          <a:prstGeom prst="rect">
            <a:avLst/>
          </a:prstGeom>
        </p:spPr>
      </p:pic>
    </p:spTree>
    <p:extLst>
      <p:ext uri="{BB962C8B-B14F-4D97-AF65-F5344CB8AC3E}">
        <p14:creationId xmlns:p14="http://schemas.microsoft.com/office/powerpoint/2010/main" val="1151201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그림, 스케치, 아동 미술, 라인 아트이(가) 표시된 사진&#10;&#10;자동 생성된 설명">
            <a:extLst>
              <a:ext uri="{FF2B5EF4-FFF2-40B4-BE49-F238E27FC236}">
                <a16:creationId xmlns:a16="http://schemas.microsoft.com/office/drawing/2014/main" id="{1911E2AB-EE8D-C42F-77E7-0F777BCBC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29982"/>
            <a:ext cx="4758267" cy="2676525"/>
          </a:xfrm>
          <a:prstGeom prst="rect">
            <a:avLst/>
          </a:prstGeom>
        </p:spPr>
      </p:pic>
      <p:pic>
        <p:nvPicPr>
          <p:cNvPr id="7" name="그림 6" descr="그림, 아동 미술, 스케치, 일러스트레이션이(가) 표시된 사진&#10;&#10;자동 생성된 설명">
            <a:extLst>
              <a:ext uri="{FF2B5EF4-FFF2-40B4-BE49-F238E27FC236}">
                <a16:creationId xmlns:a16="http://schemas.microsoft.com/office/drawing/2014/main" id="{5AC53C95-DB3E-16F1-3959-D60A33C15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00169"/>
            <a:ext cx="4953000" cy="2786063"/>
          </a:xfrm>
          <a:prstGeom prst="rect">
            <a:avLst/>
          </a:prstGeom>
        </p:spPr>
      </p:pic>
      <p:sp>
        <p:nvSpPr>
          <p:cNvPr id="3" name="TextBox 3">
            <a:extLst>
              <a:ext uri="{FF2B5EF4-FFF2-40B4-BE49-F238E27FC236}">
                <a16:creationId xmlns:a16="http://schemas.microsoft.com/office/drawing/2014/main" id="{CFF3ECC2-A76C-F7BC-029C-F20CA89CD7C6}"/>
              </a:ext>
            </a:extLst>
          </p:cNvPr>
          <p:cNvSpPr txBox="1"/>
          <p:nvPr/>
        </p:nvSpPr>
        <p:spPr>
          <a:xfrm>
            <a:off x="219292" y="276046"/>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게임설명</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sp>
        <p:nvSpPr>
          <p:cNvPr id="4" name="TextBox 4">
            <a:extLst>
              <a:ext uri="{FF2B5EF4-FFF2-40B4-BE49-F238E27FC236}">
                <a16:creationId xmlns:a16="http://schemas.microsoft.com/office/drawing/2014/main" id="{9ED5B3ED-B7A6-A93D-5A3B-7AFBD2EE4699}"/>
              </a:ext>
            </a:extLst>
          </p:cNvPr>
          <p:cNvSpPr txBox="1"/>
          <p:nvPr/>
        </p:nvSpPr>
        <p:spPr>
          <a:xfrm flipH="1">
            <a:off x="506028" y="1642154"/>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a:solidFill>
                  <a:srgbClr val="000000"/>
                </a:solidFill>
                <a:latin typeface="맑은 고딕"/>
              </a:rPr>
              <a:t>스토리라인</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232454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스케치, 라인 아트, 그림, 선그림이(가) 표시된 사진&#10;&#10;자동 생성된 설명">
            <a:extLst>
              <a:ext uri="{FF2B5EF4-FFF2-40B4-BE49-F238E27FC236}">
                <a16:creationId xmlns:a16="http://schemas.microsoft.com/office/drawing/2014/main" id="{E6F6EB36-9AFD-1B59-A36D-E103CA6F0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2362200"/>
            <a:ext cx="5276850" cy="2968228"/>
          </a:xfrm>
          <a:prstGeom prst="rect">
            <a:avLst/>
          </a:prstGeom>
        </p:spPr>
      </p:pic>
      <p:pic>
        <p:nvPicPr>
          <p:cNvPr id="7" name="그림 6" descr="스케치, 라인 아트, 그림, 클립아트이(가) 표시된 사진&#10;&#10;자동 생성된 설명">
            <a:extLst>
              <a:ext uri="{FF2B5EF4-FFF2-40B4-BE49-F238E27FC236}">
                <a16:creationId xmlns:a16="http://schemas.microsoft.com/office/drawing/2014/main" id="{2FC8A4A4-CBC1-D8B7-326E-10B050581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175" y="2362200"/>
            <a:ext cx="5276850" cy="2968228"/>
          </a:xfrm>
          <a:prstGeom prst="rect">
            <a:avLst/>
          </a:prstGeom>
        </p:spPr>
      </p:pic>
      <p:sp>
        <p:nvSpPr>
          <p:cNvPr id="3" name="TextBox 3">
            <a:extLst>
              <a:ext uri="{FF2B5EF4-FFF2-40B4-BE49-F238E27FC236}">
                <a16:creationId xmlns:a16="http://schemas.microsoft.com/office/drawing/2014/main" id="{BACCC83F-EB37-10D2-4401-D9A8353FF112}"/>
              </a:ext>
            </a:extLst>
          </p:cNvPr>
          <p:cNvSpPr txBox="1"/>
          <p:nvPr/>
        </p:nvSpPr>
        <p:spPr>
          <a:xfrm>
            <a:off x="219292" y="276046"/>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게임설명</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sp>
        <p:nvSpPr>
          <p:cNvPr id="4" name="TextBox 4">
            <a:extLst>
              <a:ext uri="{FF2B5EF4-FFF2-40B4-BE49-F238E27FC236}">
                <a16:creationId xmlns:a16="http://schemas.microsoft.com/office/drawing/2014/main" id="{816794E4-D1CD-EC58-1076-2C96E0BEDFD8}"/>
              </a:ext>
            </a:extLst>
          </p:cNvPr>
          <p:cNvSpPr txBox="1"/>
          <p:nvPr/>
        </p:nvSpPr>
        <p:spPr>
          <a:xfrm flipH="1">
            <a:off x="506028" y="1642154"/>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a:solidFill>
                  <a:srgbClr val="000000"/>
                </a:solidFill>
                <a:latin typeface="맑은 고딕"/>
              </a:rPr>
              <a:t>스토리라인</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368841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그림, 스케치, 라인 아트, 클립아트이(가) 표시된 사진&#10;&#10;자동 생성된 설명">
            <a:extLst>
              <a:ext uri="{FF2B5EF4-FFF2-40B4-BE49-F238E27FC236}">
                <a16:creationId xmlns:a16="http://schemas.microsoft.com/office/drawing/2014/main" id="{E49D8BDC-DA57-D3A5-362C-EFA3D2463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20" y="2524422"/>
            <a:ext cx="4924425" cy="2769989"/>
          </a:xfrm>
          <a:prstGeom prst="rect">
            <a:avLst/>
          </a:prstGeom>
        </p:spPr>
      </p:pic>
      <p:pic>
        <p:nvPicPr>
          <p:cNvPr id="7" name="그림 6" descr="그림, 스케치, 라인 아트, 아동 미술이(가) 표시된 사진&#10;&#10;자동 생성된 설명">
            <a:extLst>
              <a:ext uri="{FF2B5EF4-FFF2-40B4-BE49-F238E27FC236}">
                <a16:creationId xmlns:a16="http://schemas.microsoft.com/office/drawing/2014/main" id="{483B8A27-0576-8909-DD40-E03F3EC86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175" y="2371724"/>
            <a:ext cx="5467350" cy="3075384"/>
          </a:xfrm>
          <a:prstGeom prst="rect">
            <a:avLst/>
          </a:prstGeom>
        </p:spPr>
      </p:pic>
      <p:sp>
        <p:nvSpPr>
          <p:cNvPr id="3" name="TextBox 3">
            <a:extLst>
              <a:ext uri="{FF2B5EF4-FFF2-40B4-BE49-F238E27FC236}">
                <a16:creationId xmlns:a16="http://schemas.microsoft.com/office/drawing/2014/main" id="{F2703738-755F-AE76-5F66-EF7AA17C53F1}"/>
              </a:ext>
            </a:extLst>
          </p:cNvPr>
          <p:cNvSpPr txBox="1"/>
          <p:nvPr/>
        </p:nvSpPr>
        <p:spPr>
          <a:xfrm>
            <a:off x="219292" y="276046"/>
            <a:ext cx="5752883" cy="1107996"/>
          </a:xfrm>
          <a:prstGeom prst="rect">
            <a:avLst/>
          </a:prstGeom>
          <a:noFill/>
        </p:spPr>
        <p:txBody>
          <a:bodyPr wrap="square">
            <a:spAutoFit/>
          </a:bodyPr>
          <a:lstStyle/>
          <a:p>
            <a:pPr marL="0" lvl="0" indent="0" algn="l" defTabSz="914400" rtl="0" eaLnBrk="1" latinLnBrk="0" hangingPunct="1">
              <a:lnSpc>
                <a:spcPct val="100000"/>
              </a:lnSpc>
              <a:spcBef>
                <a:spcPts val="0"/>
              </a:spcBef>
              <a:spcAft>
                <a:spcPts val="0"/>
              </a:spcAft>
              <a:buNone/>
              <a:defRPr/>
            </a:pPr>
            <a:r>
              <a:rPr kumimoji="0" lang="ko-KR" altLang="en-US" sz="6600" b="1" i="0" u="none" strike="noStrike" kern="1200" cap="none" spc="600" normalizeH="0" baseline="0" dirty="0">
                <a:ln w="9525">
                  <a:solidFill>
                    <a:srgbClr val="D4D3D2"/>
                  </a:solidFill>
                </a:ln>
                <a:solidFill>
                  <a:schemeClr val="bg1">
                    <a:lumMod val="75000"/>
                  </a:schemeClr>
                </a:solidFill>
                <a:latin typeface="맑은 고딕"/>
              </a:rPr>
              <a:t>게임설명</a:t>
            </a:r>
            <a:endParaRPr kumimoji="0" lang="en-US" sz="6600" b="1" i="0" u="none" strike="noStrike" kern="1200" cap="none" spc="600" normalizeH="0" baseline="0" dirty="0">
              <a:ln w="9525">
                <a:solidFill>
                  <a:srgbClr val="D4D3D2"/>
                </a:solidFill>
              </a:ln>
              <a:solidFill>
                <a:schemeClr val="bg1">
                  <a:lumMod val="75000"/>
                </a:schemeClr>
              </a:solidFill>
              <a:latin typeface="맑은 고딕"/>
            </a:endParaRPr>
          </a:p>
        </p:txBody>
      </p:sp>
      <p:sp>
        <p:nvSpPr>
          <p:cNvPr id="4" name="TextBox 4">
            <a:extLst>
              <a:ext uri="{FF2B5EF4-FFF2-40B4-BE49-F238E27FC236}">
                <a16:creationId xmlns:a16="http://schemas.microsoft.com/office/drawing/2014/main" id="{680AC5F7-2A42-4A09-4A0A-F94366E41B89}"/>
              </a:ext>
            </a:extLst>
          </p:cNvPr>
          <p:cNvSpPr txBox="1"/>
          <p:nvPr/>
        </p:nvSpPr>
        <p:spPr>
          <a:xfrm flipH="1">
            <a:off x="506028" y="1642154"/>
            <a:ext cx="2679689" cy="462627"/>
          </a:xfrm>
          <a:prstGeom prst="rect">
            <a:avLst/>
          </a:prstGeom>
          <a:noFill/>
        </p:spPr>
        <p:txBody>
          <a:bodyPr wrap="square">
            <a:spAutoFit/>
          </a:bodyPr>
          <a:lstStyle/>
          <a:p>
            <a:pPr marL="0" lvl="0" indent="0" algn="ctr" defTabSz="914400" rtl="0" eaLnBrk="1" latinLnBrk="0" hangingPunct="1">
              <a:lnSpc>
                <a:spcPct val="150000"/>
              </a:lnSpc>
              <a:spcBef>
                <a:spcPts val="0"/>
              </a:spcBef>
              <a:spcAft>
                <a:spcPts val="0"/>
              </a:spcAft>
              <a:buNone/>
              <a:defRPr/>
            </a:pPr>
            <a:r>
              <a:rPr lang="ko-KR" altLang="en-US" b="1" spc="300">
                <a:solidFill>
                  <a:srgbClr val="000000"/>
                </a:solidFill>
                <a:latin typeface="맑은 고딕"/>
              </a:rPr>
              <a:t>스토리라인</a:t>
            </a:r>
            <a:endParaRPr kumimoji="0" lang="en-US" sz="1800" b="1" i="0" u="none" strike="noStrike" kern="1200" cap="none" spc="300" normalizeH="0" baseline="0" dirty="0">
              <a:solidFill>
                <a:srgbClr val="000000"/>
              </a:solidFill>
              <a:latin typeface="맑은 고딕"/>
            </a:endParaRPr>
          </a:p>
        </p:txBody>
      </p:sp>
    </p:spTree>
    <p:extLst>
      <p:ext uri="{BB962C8B-B14F-4D97-AF65-F5344CB8AC3E}">
        <p14:creationId xmlns:p14="http://schemas.microsoft.com/office/powerpoint/2010/main" val="529229673"/>
      </p:ext>
    </p:extLst>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PMingLiU"/>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488</ep:Words>
  <ep:PresentationFormat>와이드스크린</ep:PresentationFormat>
  <ep:Paragraphs>159</ep:Paragraphs>
  <ep:Slides>27</ep:Slides>
  <ep:Notes>0</ep:Notes>
  <ep:TotalTime>0</ep:TotalTime>
  <ep:HiddenSlides>0</ep:HiddenSlides>
  <ep:MMClips>0</ep:MMClips>
  <ep:HeadingPairs>
    <vt:vector size="4" baseType="variant">
      <vt:variant>
        <vt:lpstr>테마</vt:lpstr>
      </vt:variant>
      <vt:variant>
        <vt:i4>1</vt:i4>
      </vt:variant>
      <vt:variant>
        <vt:lpstr>슬라이드 제목</vt:lpstr>
      </vt:variant>
      <vt:variant>
        <vt:i4>27</vt:i4>
      </vt:variant>
    </vt:vector>
  </ep:HeadingPairs>
  <ep:TitlesOfParts>
    <vt:vector size="28" baseType="lpstr">
      <vt:lpstr>Office Theme</vt:lpstr>
      <vt:lpstr>PowerPoint 프레젠테이션</vt:lpstr>
      <vt:lpstr>PowerPoint 프레젠테이션</vt:lpstr>
      <vt:lpstr>PowerPoint 프레젠테이션</vt:lpstr>
      <vt:lpstr>PowerPoint 프레젠테이션</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2020-09-23T03:40:00.000</dcterms:created>
  <dc:creator>L</dc:creator>
  <cp:lastModifiedBy>admin</cp:lastModifiedBy>
  <dcterms:modified xsi:type="dcterms:W3CDTF">2024-06-18T01:29:47.543</dcterms:modified>
  <cp:revision>189</cp:revision>
  <dc:title>PowerPoint 프레젠테이션</dc:title>
  <cp:version>0906.0100.01</cp:version>
</cp:coreProperties>
</file>